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05" r:id="rId4"/>
    <p:sldMasterId id="2147483722" r:id="rId5"/>
  </p:sldMasterIdLst>
  <p:notesMasterIdLst>
    <p:notesMasterId r:id="rId18"/>
  </p:notesMasterIdLst>
  <p:handoutMasterIdLst>
    <p:handoutMasterId r:id="rId19"/>
  </p:handoutMasterIdLst>
  <p:sldIdLst>
    <p:sldId id="265" r:id="rId6"/>
    <p:sldId id="270" r:id="rId7"/>
    <p:sldId id="271" r:id="rId8"/>
    <p:sldId id="279" r:id="rId9"/>
    <p:sldId id="280" r:id="rId10"/>
    <p:sldId id="281" r:id="rId11"/>
    <p:sldId id="282" r:id="rId12"/>
    <p:sldId id="283" r:id="rId13"/>
    <p:sldId id="284" r:id="rId14"/>
    <p:sldId id="276" r:id="rId15"/>
    <p:sldId id="278" r:id="rId16"/>
    <p:sldId id="264" r:id="rId1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k, Patrick" initials="PK" lastIdx="12" clrIdx="0"/>
  <p:cmAuthor id="1" name="David Thurow" initials="DT" lastIdx="1" clrIdx="1"/>
  <p:cmAuthor id="2" name="Erikka Gleckel" initials="E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13A"/>
    <a:srgbClr val="9DBFE5"/>
    <a:srgbClr val="666666"/>
    <a:srgbClr val="002A6C"/>
    <a:srgbClr val="DDDDDD"/>
    <a:srgbClr val="336799"/>
    <a:srgbClr val="97AEDE"/>
    <a:srgbClr val="002376"/>
    <a:srgbClr val="00A1DE"/>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3990" autoAdjust="0"/>
    <p:restoredTop sz="90764" autoAdjust="0"/>
  </p:normalViewPr>
  <p:slideViewPr>
    <p:cSldViewPr>
      <p:cViewPr varScale="1">
        <p:scale>
          <a:sx n="83" d="100"/>
          <a:sy n="83" d="100"/>
        </p:scale>
        <p:origin x="797"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56" d="100"/>
          <a:sy n="56" d="100"/>
        </p:scale>
        <p:origin x="-2454"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1804"/>
          </a:xfrm>
          <a:prstGeom prst="rect">
            <a:avLst/>
          </a:prstGeom>
        </p:spPr>
        <p:txBody>
          <a:bodyPr vert="horz" lIns="92829" tIns="46414" rIns="92829" bIns="46414" rtlCol="0"/>
          <a:lstStyle>
            <a:lvl1pPr algn="l">
              <a:defRPr sz="1200"/>
            </a:lvl1pPr>
          </a:lstStyle>
          <a:p>
            <a:endParaRPr lang="en-US" dirty="0"/>
          </a:p>
        </p:txBody>
      </p:sp>
      <p:sp>
        <p:nvSpPr>
          <p:cNvPr id="3" name="Date Placeholder 2"/>
          <p:cNvSpPr>
            <a:spLocks noGrp="1"/>
          </p:cNvSpPr>
          <p:nvPr>
            <p:ph type="dt" sz="quarter" idx="1"/>
          </p:nvPr>
        </p:nvSpPr>
        <p:spPr>
          <a:xfrm>
            <a:off x="3970938" y="4"/>
            <a:ext cx="3037840" cy="461804"/>
          </a:xfrm>
          <a:prstGeom prst="rect">
            <a:avLst/>
          </a:prstGeom>
        </p:spPr>
        <p:txBody>
          <a:bodyPr vert="horz" lIns="92829" tIns="46414" rIns="92829" bIns="46414" rtlCol="0"/>
          <a:lstStyle>
            <a:lvl1pPr algn="r">
              <a:defRPr sz="1200"/>
            </a:lvl1pPr>
          </a:lstStyle>
          <a:p>
            <a:fld id="{2CBFBC89-1367-48FD-A8E4-5E57FC84685D}" type="datetimeFigureOut">
              <a:rPr lang="en-US" smtClean="0"/>
              <a:pPr/>
              <a:t>3/12/2020</a:t>
            </a:fld>
            <a:endParaRPr lang="en-US" dirty="0"/>
          </a:p>
        </p:txBody>
      </p:sp>
      <p:sp>
        <p:nvSpPr>
          <p:cNvPr id="4" name="Footer Placeholder 3"/>
          <p:cNvSpPr>
            <a:spLocks noGrp="1"/>
          </p:cNvSpPr>
          <p:nvPr>
            <p:ph type="ftr" sz="quarter" idx="2"/>
          </p:nvPr>
        </p:nvSpPr>
        <p:spPr>
          <a:xfrm>
            <a:off x="0" y="8772675"/>
            <a:ext cx="3037840" cy="461804"/>
          </a:xfrm>
          <a:prstGeom prst="rect">
            <a:avLst/>
          </a:prstGeom>
        </p:spPr>
        <p:txBody>
          <a:bodyPr vert="horz" lIns="92829" tIns="46414" rIns="92829" bIns="464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75"/>
            <a:ext cx="3037840" cy="461804"/>
          </a:xfrm>
          <a:prstGeom prst="rect">
            <a:avLst/>
          </a:prstGeom>
        </p:spPr>
        <p:txBody>
          <a:bodyPr vert="horz" lIns="92829" tIns="46414" rIns="92829" bIns="46414" rtlCol="0" anchor="b"/>
          <a:lstStyle>
            <a:lvl1pPr algn="r">
              <a:defRPr sz="1200"/>
            </a:lvl1pPr>
          </a:lstStyle>
          <a:p>
            <a:fld id="{FEF3FDE4-3C53-47BB-BBC5-A1CE1B00E902}" type="slidenum">
              <a:rPr lang="en-US" smtClean="0"/>
              <a:pPr/>
              <a:t>‹#›</a:t>
            </a:fld>
            <a:endParaRPr lang="en-US" dirty="0"/>
          </a:p>
        </p:txBody>
      </p:sp>
    </p:spTree>
    <p:extLst>
      <p:ext uri="{BB962C8B-B14F-4D97-AF65-F5344CB8AC3E}">
        <p14:creationId xmlns:p14="http://schemas.microsoft.com/office/powerpoint/2010/main" val="362590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1804"/>
          </a:xfrm>
          <a:prstGeom prst="rect">
            <a:avLst/>
          </a:prstGeom>
        </p:spPr>
        <p:txBody>
          <a:bodyPr vert="horz" lIns="92829" tIns="46414" rIns="92829" bIns="46414" rtlCol="0"/>
          <a:lstStyle>
            <a:lvl1pPr algn="l">
              <a:defRPr sz="1200"/>
            </a:lvl1pPr>
          </a:lstStyle>
          <a:p>
            <a:endParaRPr lang="en-US" dirty="0"/>
          </a:p>
        </p:txBody>
      </p:sp>
      <p:sp>
        <p:nvSpPr>
          <p:cNvPr id="3" name="Date Placeholder 2"/>
          <p:cNvSpPr>
            <a:spLocks noGrp="1"/>
          </p:cNvSpPr>
          <p:nvPr>
            <p:ph type="dt" idx="1"/>
          </p:nvPr>
        </p:nvSpPr>
        <p:spPr>
          <a:xfrm>
            <a:off x="3970938" y="4"/>
            <a:ext cx="3037840" cy="461804"/>
          </a:xfrm>
          <a:prstGeom prst="rect">
            <a:avLst/>
          </a:prstGeom>
        </p:spPr>
        <p:txBody>
          <a:bodyPr vert="horz" lIns="92829" tIns="46414" rIns="92829" bIns="46414" rtlCol="0"/>
          <a:lstStyle>
            <a:lvl1pPr algn="r">
              <a:defRPr sz="1200"/>
            </a:lvl1pPr>
          </a:lstStyle>
          <a:p>
            <a:fld id="{2CBD5D7A-DD9E-4EB6-A248-DCFE3EF75598}" type="datetimeFigureOut">
              <a:rPr lang="en-US" smtClean="0"/>
              <a:pPr/>
              <a:t>3/12/2020</a:t>
            </a:fld>
            <a:endParaRPr lang="en-US" dirty="0"/>
          </a:p>
        </p:txBody>
      </p:sp>
      <p:sp>
        <p:nvSpPr>
          <p:cNvPr id="4" name="Slide Image Placeholder 3"/>
          <p:cNvSpPr>
            <a:spLocks noGrp="1" noRot="1" noChangeAspect="1"/>
          </p:cNvSpPr>
          <p:nvPr>
            <p:ph type="sldImg" idx="2"/>
          </p:nvPr>
        </p:nvSpPr>
        <p:spPr>
          <a:xfrm>
            <a:off x="325438" y="57150"/>
            <a:ext cx="6283325" cy="4711700"/>
          </a:xfrm>
          <a:prstGeom prst="rect">
            <a:avLst/>
          </a:prstGeom>
          <a:noFill/>
          <a:ln w="12700">
            <a:solidFill>
              <a:prstClr val="black"/>
            </a:solidFill>
          </a:ln>
        </p:spPr>
        <p:txBody>
          <a:bodyPr vert="horz" lIns="92829" tIns="46414" rIns="92829" bIns="46414" rtlCol="0" anchor="ctr"/>
          <a:lstStyle/>
          <a:p>
            <a:endParaRPr lang="en-US" dirty="0"/>
          </a:p>
        </p:txBody>
      </p:sp>
      <p:sp>
        <p:nvSpPr>
          <p:cNvPr id="5" name="Notes Placeholder 4"/>
          <p:cNvSpPr>
            <a:spLocks noGrp="1"/>
          </p:cNvSpPr>
          <p:nvPr>
            <p:ph type="body" sz="quarter" idx="3"/>
          </p:nvPr>
        </p:nvSpPr>
        <p:spPr>
          <a:xfrm>
            <a:off x="186945" y="4845155"/>
            <a:ext cx="6543040" cy="4239509"/>
          </a:xfrm>
          <a:prstGeom prst="rect">
            <a:avLst/>
          </a:prstGeom>
        </p:spPr>
        <p:txBody>
          <a:bodyPr vert="horz" lIns="92829" tIns="46414" rIns="92829" bIns="464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75"/>
            <a:ext cx="3037840" cy="461804"/>
          </a:xfrm>
          <a:prstGeom prst="rect">
            <a:avLst/>
          </a:prstGeom>
        </p:spPr>
        <p:txBody>
          <a:bodyPr vert="horz" lIns="92829" tIns="46414" rIns="92829" bIns="464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75"/>
            <a:ext cx="3037840" cy="461804"/>
          </a:xfrm>
          <a:prstGeom prst="rect">
            <a:avLst/>
          </a:prstGeom>
        </p:spPr>
        <p:txBody>
          <a:bodyPr vert="horz" lIns="92829" tIns="46414" rIns="92829" bIns="46414" rtlCol="0" anchor="b"/>
          <a:lstStyle>
            <a:lvl1pPr algn="r">
              <a:defRPr sz="1200"/>
            </a:lvl1pPr>
          </a:lstStyle>
          <a:p>
            <a:fld id="{54A0F15A-3160-469E-8A29-BAC4C8824D8D}" type="slidenum">
              <a:rPr lang="en-US" smtClean="0"/>
              <a:pPr/>
              <a:t>‹#›</a:t>
            </a:fld>
            <a:endParaRPr lang="en-US" dirty="0"/>
          </a:p>
        </p:txBody>
      </p:sp>
    </p:spTree>
    <p:extLst>
      <p:ext uri="{BB962C8B-B14F-4D97-AF65-F5344CB8AC3E}">
        <p14:creationId xmlns:p14="http://schemas.microsoft.com/office/powerpoint/2010/main" val="1086972502"/>
      </p:ext>
    </p:extLst>
  </p:cSld>
  <p:clrMap bg1="lt1" tx1="dk1" bg2="lt2" tx2="dk2" accent1="accent1" accent2="accent2" accent3="accent3" accent4="accent4" accent5="accent5" accent6="accent6" hlink="hlink" folHlink="folHlink"/>
  <p:notesStyle>
    <a:lvl1pPr marL="112713" indent="-112713" algn="l" defTabSz="914400" rtl="0" eaLnBrk="1" latinLnBrk="0" hangingPunct="1">
      <a:spcBef>
        <a:spcPts val="600"/>
      </a:spcBef>
      <a:spcAft>
        <a:spcPts val="300"/>
      </a:spcAft>
      <a:buFont typeface="Arial" pitchFamily="34" charset="0"/>
      <a:buChar char="•"/>
      <a:defRPr sz="1200" kern="1200">
        <a:solidFill>
          <a:schemeClr val="tx1"/>
        </a:solidFill>
        <a:latin typeface="+mn-lt"/>
        <a:ea typeface="+mn-ea"/>
        <a:cs typeface="+mn-cs"/>
      </a:defRPr>
    </a:lvl1pPr>
    <a:lvl2pPr marL="231775" indent="-117475" algn="l" defTabSz="914400" rtl="0" eaLnBrk="1" latinLnBrk="0" hangingPunct="1">
      <a:spcBef>
        <a:spcPts val="0"/>
      </a:spcBef>
      <a:buFont typeface="Arial" pitchFamily="34" charset="0"/>
      <a:buChar char="•"/>
      <a:tabLst/>
      <a:defRPr sz="1200" kern="1200">
        <a:solidFill>
          <a:schemeClr val="tx1"/>
        </a:solidFill>
        <a:latin typeface="+mn-lt"/>
        <a:ea typeface="+mn-ea"/>
        <a:cs typeface="+mn-cs"/>
      </a:defRPr>
    </a:lvl2pPr>
    <a:lvl3pPr marL="45720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0" y="1357312"/>
            <a:ext cx="9144000" cy="2676525"/>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0" rIns="91440" bIns="45720" anchor="t" anchorCtr="0" upright="1">
            <a:noAutofit/>
          </a:bodyPr>
          <a:lstStyle/>
          <a:p>
            <a:pPr marL="403225" marR="914400">
              <a:spcBef>
                <a:spcPts val="0"/>
              </a:spcBef>
              <a:spcAft>
                <a:spcPts val="0"/>
              </a:spcAft>
            </a:pPr>
            <a:endParaRPr lang="en-US"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 Box 5"/>
          <p:cNvSpPr txBox="1">
            <a:spLocks noChangeArrowheads="1"/>
          </p:cNvSpPr>
          <p:nvPr userDrawn="1"/>
        </p:nvSpPr>
        <p:spPr bwMode="auto">
          <a:xfrm>
            <a:off x="0" y="4027412"/>
            <a:ext cx="9144000" cy="2821623"/>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114800" rIns="91440" bIns="45720" anchor="t" anchorCtr="0" upright="1">
            <a:noAutofit/>
          </a:bodyPr>
          <a:lstStyle/>
          <a:p>
            <a:pPr marL="914400" marR="914400">
              <a:spcBef>
                <a:spcPts val="0"/>
              </a:spcBef>
              <a:spcAft>
                <a:spcPts val="600"/>
              </a:spcAft>
            </a:pPr>
            <a:endParaRPr lang="en-US" sz="1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60338" y="608013"/>
            <a:ext cx="8805862" cy="7556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0338" y="1752600"/>
            <a:ext cx="8821737" cy="2090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338" y="3995738"/>
            <a:ext cx="8821737" cy="209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6810375" y="6550025"/>
            <a:ext cx="2159000" cy="161925"/>
          </a:xfrm>
          <a:prstGeom prst="rect">
            <a:avLst/>
          </a:prstGeom>
        </p:spPr>
        <p:txBody>
          <a:bodyPr/>
          <a:lstStyle>
            <a:lvl1pPr>
              <a:defRPr/>
            </a:lvl1pPr>
          </a:lstStyle>
          <a:p>
            <a:r>
              <a:rPr lang="en-GB" altLang="en-US">
                <a:solidFill>
                  <a:srgbClr val="000000"/>
                </a:solidFill>
              </a:rPr>
              <a:t>Slide </a:t>
            </a:r>
            <a:fld id="{0E6355F1-865C-42C1-9406-A51D75F7FF0D}" type="slidenum">
              <a:rPr lang="en-GB" altLang="en-US">
                <a:solidFill>
                  <a:srgbClr val="000000"/>
                </a:solidFill>
              </a:rPr>
              <a:pPr/>
              <a:t>‹#›</a:t>
            </a:fld>
            <a:endParaRPr lang="en-GB" altLang="en-US">
              <a:solidFill>
                <a:srgbClr val="000000"/>
              </a:solidFill>
            </a:endParaRPr>
          </a:p>
        </p:txBody>
      </p:sp>
      <p:sp>
        <p:nvSpPr>
          <p:cNvPr id="6" name="Footer Placeholder 5"/>
          <p:cNvSpPr>
            <a:spLocks noGrp="1"/>
          </p:cNvSpPr>
          <p:nvPr>
            <p:ph type="ftr" sz="quarter" idx="11"/>
          </p:nvPr>
        </p:nvSpPr>
        <p:spPr>
          <a:xfrm>
            <a:off x="168275" y="6367463"/>
            <a:ext cx="5399088" cy="161925"/>
          </a:xfrm>
          <a:prstGeom prst="rect">
            <a:avLst/>
          </a:prstGeom>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125498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338" y="608013"/>
            <a:ext cx="8805862" cy="75565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6810375" y="6550025"/>
            <a:ext cx="2159000" cy="161925"/>
          </a:xfrm>
          <a:prstGeom prst="rect">
            <a:avLst/>
          </a:prstGeom>
        </p:spPr>
        <p:txBody>
          <a:bodyPr/>
          <a:lstStyle>
            <a:lvl1pPr>
              <a:defRPr/>
            </a:lvl1pPr>
          </a:lstStyle>
          <a:p>
            <a:r>
              <a:rPr lang="en-GB" altLang="en-US">
                <a:solidFill>
                  <a:srgbClr val="000000"/>
                </a:solidFill>
              </a:rPr>
              <a:t>Slide </a:t>
            </a:r>
            <a:fld id="{8C8F22BF-D11C-48B7-8706-415515D83C28}" type="slidenum">
              <a:rPr lang="en-GB" altLang="en-US">
                <a:solidFill>
                  <a:srgbClr val="000000"/>
                </a:solidFill>
              </a:rPr>
              <a:pPr/>
              <a:t>‹#›</a:t>
            </a:fld>
            <a:endParaRPr lang="en-GB" altLang="en-US">
              <a:solidFill>
                <a:srgbClr val="000000"/>
              </a:solidFill>
            </a:endParaRPr>
          </a:p>
        </p:txBody>
      </p:sp>
      <p:sp>
        <p:nvSpPr>
          <p:cNvPr id="4" name="Footer Placeholder 3"/>
          <p:cNvSpPr>
            <a:spLocks noGrp="1"/>
          </p:cNvSpPr>
          <p:nvPr>
            <p:ph type="ftr" sz="quarter" idx="11"/>
          </p:nvPr>
        </p:nvSpPr>
        <p:spPr>
          <a:xfrm>
            <a:off x="168275" y="6367463"/>
            <a:ext cx="5399088" cy="161925"/>
          </a:xfrm>
          <a:prstGeom prst="rect">
            <a:avLst/>
          </a:prstGeom>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707565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338" y="608013"/>
            <a:ext cx="8805862" cy="7556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0338" y="1752600"/>
            <a:ext cx="4333875" cy="4335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52600"/>
            <a:ext cx="4335462" cy="4335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6810375" y="6550025"/>
            <a:ext cx="2159000" cy="161925"/>
          </a:xfrm>
          <a:prstGeom prst="rect">
            <a:avLst/>
          </a:prstGeom>
        </p:spPr>
        <p:txBody>
          <a:bodyPr/>
          <a:lstStyle>
            <a:lvl1pPr>
              <a:defRPr/>
            </a:lvl1pPr>
          </a:lstStyle>
          <a:p>
            <a:r>
              <a:rPr lang="en-GB" altLang="en-US">
                <a:solidFill>
                  <a:srgbClr val="000000"/>
                </a:solidFill>
              </a:rPr>
              <a:t>Slide </a:t>
            </a:r>
            <a:fld id="{988358DC-0FBD-468E-8FBD-F4A64BDCF5D7}" type="slidenum">
              <a:rPr lang="en-GB" altLang="en-US">
                <a:solidFill>
                  <a:srgbClr val="000000"/>
                </a:solidFill>
              </a:rPr>
              <a:pPr/>
              <a:t>‹#›</a:t>
            </a:fld>
            <a:endParaRPr lang="en-GB" altLang="en-US">
              <a:solidFill>
                <a:srgbClr val="000000"/>
              </a:solidFill>
            </a:endParaRPr>
          </a:p>
        </p:txBody>
      </p:sp>
      <p:sp>
        <p:nvSpPr>
          <p:cNvPr id="6" name="Footer Placeholder 5"/>
          <p:cNvSpPr>
            <a:spLocks noGrp="1"/>
          </p:cNvSpPr>
          <p:nvPr>
            <p:ph type="ftr" sz="quarter" idx="11"/>
          </p:nvPr>
        </p:nvSpPr>
        <p:spPr>
          <a:xfrm>
            <a:off x="168275" y="6367463"/>
            <a:ext cx="5399088" cy="161925"/>
          </a:xfrm>
          <a:prstGeom prst="rect">
            <a:avLst/>
          </a:prstGeom>
        </p:spPr>
        <p:txBody>
          <a:bodyPr/>
          <a:lstStyle>
            <a:lvl1pPr>
              <a:defRPr/>
            </a:lvl1pPr>
          </a:lstStyle>
          <a:p>
            <a:endParaRPr lang="en-GB" altLang="en-US">
              <a:solidFill>
                <a:srgbClr val="000000"/>
              </a:solidFill>
            </a:endParaRPr>
          </a:p>
        </p:txBody>
      </p:sp>
    </p:spTree>
    <p:extLst>
      <p:ext uri="{BB962C8B-B14F-4D97-AF65-F5344CB8AC3E}">
        <p14:creationId xmlns:p14="http://schemas.microsoft.com/office/powerpoint/2010/main" val="257424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Box 16"/>
          <p:cNvSpPr txBox="1">
            <a:spLocks noChangeArrowheads="1"/>
          </p:cNvSpPr>
          <p:nvPr userDrawn="1"/>
        </p:nvSpPr>
        <p:spPr bwMode="auto">
          <a:xfrm>
            <a:off x="0" y="1"/>
            <a:ext cx="9144000" cy="6858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114800" rIns="91440" bIns="45720" anchor="t" anchorCtr="0" upright="1">
            <a:noAutofit/>
          </a:bodyPr>
          <a:lstStyle/>
          <a:p>
            <a:pPr marL="914400" marR="914400">
              <a:spcBef>
                <a:spcPts val="0"/>
              </a:spcBef>
              <a:spcAft>
                <a:spcPts val="600"/>
              </a:spcAft>
            </a:pPr>
            <a:r>
              <a:rPr lang="en-US" sz="1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4" name="Text Box 15"/>
          <p:cNvSpPr txBox="1">
            <a:spLocks noChangeArrowheads="1"/>
          </p:cNvSpPr>
          <p:nvPr userDrawn="1"/>
        </p:nvSpPr>
        <p:spPr bwMode="auto">
          <a:xfrm>
            <a:off x="0" y="4643270"/>
            <a:ext cx="9144000" cy="223266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640080" rIns="91440" bIns="0" anchor="t" anchorCtr="0" upright="1">
            <a:noAutofit/>
          </a:bodyPr>
          <a:lstStyle/>
          <a:p>
            <a:pPr marL="0" marR="0" algn="ctr">
              <a:spcBef>
                <a:spcPts val="0"/>
              </a:spcBef>
              <a:spcAft>
                <a:spcPts val="0"/>
              </a:spcAft>
            </a:pPr>
            <a:endParaRPr lang="en-US" sz="15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08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0" y="1357312"/>
            <a:ext cx="9144000" cy="2676525"/>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0" rIns="91440" bIns="45720" anchor="t" anchorCtr="0" upright="1">
            <a:noAutofit/>
          </a:bodyPr>
          <a:lstStyle/>
          <a:p>
            <a:pPr marL="403225" marR="914400"/>
            <a:endParaRPr lang="en-US" sz="1500" dirty="0">
              <a:solidFill>
                <a:srgbClr val="FFFFFF"/>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 Box 5"/>
          <p:cNvSpPr txBox="1">
            <a:spLocks noChangeArrowheads="1"/>
          </p:cNvSpPr>
          <p:nvPr userDrawn="1"/>
        </p:nvSpPr>
        <p:spPr bwMode="auto">
          <a:xfrm>
            <a:off x="0" y="4027412"/>
            <a:ext cx="9144000" cy="2821623"/>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114800" rIns="91440" bIns="45720" anchor="t" anchorCtr="0" upright="1">
            <a:noAutofit/>
          </a:bodyPr>
          <a:lstStyle/>
          <a:p>
            <a:pPr marL="914400" marR="914400">
              <a:spcAft>
                <a:spcPts val="600"/>
              </a:spcAft>
            </a:pPr>
            <a:endParaRPr lang="en-US" sz="1100" dirty="0">
              <a:solidFill>
                <a:srgbClr val="FFFFFF"/>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descr="Horizontal_RGB_600"/>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280550"/>
            <a:ext cx="2743200" cy="819785"/>
          </a:xfrm>
          <a:prstGeom prst="rect">
            <a:avLst/>
          </a:prstGeom>
          <a:noFill/>
          <a:ln>
            <a:noFill/>
          </a:ln>
        </p:spPr>
      </p:pic>
    </p:spTree>
    <p:extLst>
      <p:ext uri="{BB962C8B-B14F-4D97-AF65-F5344CB8AC3E}">
        <p14:creationId xmlns:p14="http://schemas.microsoft.com/office/powerpoint/2010/main" val="156585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Box 16"/>
          <p:cNvSpPr txBox="1">
            <a:spLocks noChangeArrowheads="1"/>
          </p:cNvSpPr>
          <p:nvPr userDrawn="1"/>
        </p:nvSpPr>
        <p:spPr bwMode="auto">
          <a:xfrm>
            <a:off x="0" y="1"/>
            <a:ext cx="9144000" cy="6858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114800" rIns="91440" bIns="45720" anchor="t" anchorCtr="0" upright="1">
            <a:noAutofit/>
          </a:bodyPr>
          <a:lstStyle/>
          <a:p>
            <a:pPr marL="914400" marR="914400">
              <a:spcAft>
                <a:spcPts val="600"/>
              </a:spcAft>
            </a:pPr>
            <a:r>
              <a:rPr lang="en-US" sz="1100">
                <a:solidFill>
                  <a:srgbClr val="FFFFFF"/>
                </a:solidFill>
                <a:latin typeface="Arial" panose="020B0604020202020204" pitchFamily="34" charset="0"/>
                <a:ea typeface="Times New Roman" panose="02020603050405020304" pitchFamily="18" charset="0"/>
                <a:cs typeface="Times New Roman" panose="02020603050405020304" pitchFamily="18" charset="0"/>
              </a:rPr>
              <a:t> </a:t>
            </a:r>
          </a:p>
        </p:txBody>
      </p:sp>
      <p:sp>
        <p:nvSpPr>
          <p:cNvPr id="4" name="Text Box 15"/>
          <p:cNvSpPr txBox="1">
            <a:spLocks noChangeArrowheads="1"/>
          </p:cNvSpPr>
          <p:nvPr userDrawn="1"/>
        </p:nvSpPr>
        <p:spPr bwMode="auto">
          <a:xfrm>
            <a:off x="0" y="4643270"/>
            <a:ext cx="9144000" cy="223266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640080" rIns="91440" bIns="0" anchor="t" anchorCtr="0" upright="1">
            <a:noAutofit/>
          </a:bodyPr>
          <a:lstStyle/>
          <a:p>
            <a:pPr algn="ctr"/>
            <a:endParaRPr lang="en-US" sz="1500" dirty="0">
              <a:solidFill>
                <a:srgbClr val="FFFFFF"/>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56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533400"/>
          </a:xfrm>
          <a:prstGeom prst="rect">
            <a:avLst/>
          </a:prstGeom>
        </p:spPr>
        <p:txBody>
          <a:bodyPr/>
          <a:lstStyle>
            <a:lvl1pPr>
              <a:defRPr sz="2400" b="1"/>
            </a:lvl1pPr>
          </a:lstStyle>
          <a:p>
            <a:r>
              <a:rPr lang="en-US" dirty="0"/>
              <a:t>Click to edit Master title style</a:t>
            </a:r>
            <a:endParaRPr lang="en-GB" dirty="0"/>
          </a:p>
        </p:txBody>
      </p:sp>
      <p:sp>
        <p:nvSpPr>
          <p:cNvPr id="3" name="Content Placeholder 2"/>
          <p:cNvSpPr>
            <a:spLocks noGrp="1"/>
          </p:cNvSpPr>
          <p:nvPr>
            <p:ph idx="1"/>
          </p:nvPr>
        </p:nvSpPr>
        <p:spPr>
          <a:xfrm>
            <a:off x="76200" y="838200"/>
            <a:ext cx="9067800" cy="5334000"/>
          </a:xfrm>
        </p:spPr>
        <p:txBody>
          <a:bodyPr/>
          <a:lstStyle>
            <a:lvl1pPr>
              <a:defRPr sz="1800" b="1"/>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6641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533400"/>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152400" y="914400"/>
            <a:ext cx="8610600" cy="5298107"/>
          </a:xfrm>
        </p:spPr>
        <p:txBody>
          <a:bodyPr/>
          <a:lstStyle>
            <a:lvl1pPr>
              <a:defRPr sz="1800" b="1"/>
            </a:lvl1pPr>
            <a:lvl2pPr>
              <a:defRPr sz="16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360000" y="6570000"/>
            <a:ext cx="360000" cy="123111"/>
          </a:xfrm>
          <a:prstGeom prst="rect">
            <a:avLst/>
          </a:prstGeom>
        </p:spPr>
        <p:txBody>
          <a:bodyPr/>
          <a:lstStyle>
            <a:lvl1pPr>
              <a:defRPr sz="1000"/>
            </a:lvl1pPr>
          </a:lstStyle>
          <a:p>
            <a:fld id="{313880FF-B11A-4FA9-B5CC-7226C1B8517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251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424000" cy="533400"/>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Slide Number Placeholder 5"/>
          <p:cNvSpPr>
            <a:spLocks noGrp="1"/>
          </p:cNvSpPr>
          <p:nvPr>
            <p:ph type="sldNum" sz="quarter" idx="12"/>
          </p:nvPr>
        </p:nvSpPr>
        <p:spPr>
          <a:xfrm>
            <a:off x="360000" y="6570000"/>
            <a:ext cx="360000" cy="123111"/>
          </a:xfrm>
          <a:prstGeom prst="rect">
            <a:avLst/>
          </a:prstGeom>
        </p:spPr>
        <p:txBody>
          <a:bodyPr/>
          <a:lstStyle>
            <a:lvl1pPr>
              <a:defRPr sz="1050"/>
            </a:lvl1pPr>
          </a:lstStyle>
          <a:p>
            <a:fld id="{313880FF-B11A-4FA9-B5CC-7226C1B8517C}"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8589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04800" y="152400"/>
            <a:ext cx="8388000" cy="469492"/>
          </a:xfrm>
          <a:prstGeom prst="rect">
            <a:avLst/>
          </a:prstGeom>
        </p:spPr>
        <p:txBody>
          <a:bodyPr vert="horz" lIns="0" tIns="0" rIns="0" bIns="0" rtlCol="0" anchor="t" anchorCtr="0">
            <a:noAutofit/>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9" name="Text Placeholder 8"/>
          <p:cNvSpPr>
            <a:spLocks noGrp="1"/>
          </p:cNvSpPr>
          <p:nvPr>
            <p:ph type="body" sz="quarter" idx="13"/>
          </p:nvPr>
        </p:nvSpPr>
        <p:spPr>
          <a:xfrm>
            <a:off x="370113" y="791679"/>
            <a:ext cx="8388000" cy="454025"/>
          </a:xfrm>
        </p:spPr>
        <p:txBody>
          <a:bodyPr>
            <a:normAutofit/>
          </a:bodyPr>
          <a:lstStyle>
            <a:lvl1pPr marL="0" indent="0">
              <a:buNone/>
              <a:defRPr sz="2000" b="1">
                <a:solidFill>
                  <a:srgbClr val="575757"/>
                </a:solidFill>
              </a:defRPr>
            </a:lvl1pPr>
          </a:lstStyle>
          <a:p>
            <a:pPr lvl="0"/>
            <a:r>
              <a:rPr lang="en-US" dirty="0"/>
              <a:t>Click to edit Master text styles</a:t>
            </a:r>
          </a:p>
        </p:txBody>
      </p:sp>
      <p:sp>
        <p:nvSpPr>
          <p:cNvPr id="20" name="Text Placeholder 19"/>
          <p:cNvSpPr>
            <a:spLocks noGrp="1"/>
          </p:cNvSpPr>
          <p:nvPr>
            <p:ph type="body" sz="quarter" idx="14"/>
          </p:nvPr>
        </p:nvSpPr>
        <p:spPr>
          <a:xfrm>
            <a:off x="370800" y="1362483"/>
            <a:ext cx="4140000" cy="4984317"/>
          </a:xfrm>
        </p:spPr>
        <p:txBody>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4643437" y="1362483"/>
            <a:ext cx="4140000" cy="4984317"/>
          </a:xfrm>
        </p:spPr>
        <p:txBody>
          <a:bodyPr/>
          <a:lstStyle>
            <a:lvl1pPr>
              <a:defRPr sz="1800"/>
            </a:lvl1pPr>
          </a:lstStyle>
          <a:p>
            <a:r>
              <a:rPr lang="en-US" dirty="0"/>
              <a:t>Click icon to add chart</a:t>
            </a:r>
            <a:endParaRPr lang="en-GB" dirty="0"/>
          </a:p>
        </p:txBody>
      </p:sp>
    </p:spTree>
    <p:extLst>
      <p:ext uri="{BB962C8B-B14F-4D97-AF65-F5344CB8AC3E}">
        <p14:creationId xmlns:p14="http://schemas.microsoft.com/office/powerpoint/2010/main" val="39747787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3450" y="1306708"/>
            <a:ext cx="8692075" cy="609600"/>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010400" y="6477000"/>
            <a:ext cx="1905000" cy="219222"/>
          </a:xfrm>
          <a:prstGeom prst="rect">
            <a:avLst/>
          </a:prstGeom>
          <a:ln/>
        </p:spPr>
        <p:txBody>
          <a:bodyPr/>
          <a:lstStyle>
            <a:lvl1pPr>
              <a:defRPr/>
            </a:lvl1pPr>
          </a:lstStyle>
          <a:p>
            <a:fld id="{313880FF-B11A-4FA9-B5CC-7226C1B8517C}"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31375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1039" y="131762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Line 4"/>
          <p:cNvSpPr>
            <a:spLocks noChangeShapeType="1"/>
          </p:cNvSpPr>
          <p:nvPr/>
        </p:nvSpPr>
        <p:spPr bwMode="auto">
          <a:xfrm>
            <a:off x="0" y="797892"/>
            <a:ext cx="6172200" cy="0"/>
          </a:xfrm>
          <a:prstGeom prst="line">
            <a:avLst/>
          </a:prstGeom>
          <a:noFill/>
          <a:ln w="28575">
            <a:solidFill>
              <a:srgbClr val="C2113A"/>
            </a:solidFill>
            <a:round/>
            <a:headEnd/>
            <a:tailEnd/>
          </a:ln>
          <a:effectLst/>
        </p:spPr>
        <p:txBody>
          <a:bodyPr/>
          <a:lstStyle/>
          <a:p>
            <a:pPr>
              <a:defRPr/>
            </a:pPr>
            <a:endParaRPr lang="en-US" dirty="0">
              <a:solidFill>
                <a:srgbClr val="000000"/>
              </a:solidFill>
              <a:cs typeface="Arial" pitchFamily="34" charset="0"/>
            </a:endParaRPr>
          </a:p>
        </p:txBody>
      </p:sp>
      <p:sp>
        <p:nvSpPr>
          <p:cNvPr id="4102" name="Line 6"/>
          <p:cNvSpPr>
            <a:spLocks noChangeShapeType="1"/>
          </p:cNvSpPr>
          <p:nvPr userDrawn="1"/>
        </p:nvSpPr>
        <p:spPr bwMode="auto">
          <a:xfrm>
            <a:off x="7620000" y="797892"/>
            <a:ext cx="1524000" cy="0"/>
          </a:xfrm>
          <a:prstGeom prst="line">
            <a:avLst/>
          </a:prstGeom>
          <a:noFill/>
          <a:ln w="28575">
            <a:solidFill>
              <a:srgbClr val="002A6C"/>
            </a:solidFill>
            <a:round/>
            <a:headEnd/>
            <a:tailEnd/>
          </a:ln>
          <a:effectLst/>
        </p:spPr>
        <p:txBody>
          <a:bodyPr/>
          <a:lstStyle/>
          <a:p>
            <a:pPr>
              <a:defRPr/>
            </a:pPr>
            <a:endParaRPr lang="en-US" dirty="0">
              <a:solidFill>
                <a:srgbClr val="000000"/>
              </a:solidFill>
              <a:cs typeface="Arial" pitchFamily="34" charset="0"/>
            </a:endParaRPr>
          </a:p>
        </p:txBody>
      </p:sp>
      <p:sp>
        <p:nvSpPr>
          <p:cNvPr id="10" name="Rectangle 8"/>
          <p:cNvSpPr>
            <a:spLocks noChangeArrowheads="1"/>
          </p:cNvSpPr>
          <p:nvPr userDrawn="1"/>
        </p:nvSpPr>
        <p:spPr bwMode="auto">
          <a:xfrm>
            <a:off x="4038600" y="6599240"/>
            <a:ext cx="609600" cy="300037"/>
          </a:xfrm>
          <a:prstGeom prst="rect">
            <a:avLst/>
          </a:prstGeom>
          <a:noFill/>
          <a:ln w="9525">
            <a:noFill/>
            <a:miter lim="800000"/>
            <a:headEnd/>
            <a:tailEnd/>
          </a:ln>
          <a:effectLst/>
        </p:spPr>
        <p:txBody>
          <a:bodyPr/>
          <a:lstStyle/>
          <a:p>
            <a:pPr algn="r">
              <a:defRPr/>
            </a:pPr>
            <a:fld id="{8BFB9335-0EBF-4E97-ABD3-69EB32AB5EBD}" type="slidenum">
              <a:rPr lang="en-US" sz="1050">
                <a:solidFill>
                  <a:srgbClr val="000000"/>
                </a:solidFill>
                <a:cs typeface="Arial" pitchFamily="34" charset="0"/>
              </a:rPr>
              <a:pPr algn="r">
                <a:defRPr/>
              </a:pPr>
              <a:t>‹#›</a:t>
            </a:fld>
            <a:endParaRPr lang="en-US" sz="1050" dirty="0">
              <a:solidFill>
                <a:srgbClr val="000000"/>
              </a:solidFill>
              <a:cs typeface="Arial" pitchFamily="34" charset="0"/>
            </a:endParaRPr>
          </a:p>
        </p:txBody>
      </p:sp>
      <p:sp>
        <p:nvSpPr>
          <p:cNvPr id="9" name="Line 6"/>
          <p:cNvSpPr>
            <a:spLocks noChangeShapeType="1"/>
          </p:cNvSpPr>
          <p:nvPr userDrawn="1"/>
        </p:nvSpPr>
        <p:spPr bwMode="auto">
          <a:xfrm>
            <a:off x="6172200" y="797892"/>
            <a:ext cx="1447800" cy="0"/>
          </a:xfrm>
          <a:prstGeom prst="line">
            <a:avLst/>
          </a:prstGeom>
          <a:noFill/>
          <a:ln w="28575">
            <a:solidFill>
              <a:srgbClr val="666666"/>
            </a:solidFill>
            <a:round/>
            <a:headEnd/>
            <a:tailEnd/>
          </a:ln>
          <a:effectLst/>
        </p:spPr>
        <p:txBody>
          <a:bodyPr/>
          <a:lstStyle/>
          <a:p>
            <a:pPr>
              <a:defRPr/>
            </a:pPr>
            <a:endParaRPr lang="en-US" dirty="0">
              <a:solidFill>
                <a:srgbClr val="000000"/>
              </a:solidFill>
              <a:cs typeface="Arial" pitchFamily="34" charset="0"/>
            </a:endParaRPr>
          </a:p>
        </p:txBody>
      </p:sp>
      <p:pic>
        <p:nvPicPr>
          <p:cNvPr id="4" name="Picture 3" descr="A close up of a sign&#10;&#10;Description automatically generated">
            <a:extLst>
              <a:ext uri="{FF2B5EF4-FFF2-40B4-BE49-F238E27FC236}">
                <a16:creationId xmlns:a16="http://schemas.microsoft.com/office/drawing/2014/main" id="{7F237368-E9B7-4D46-A07D-1D23681760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75092" y="5946818"/>
            <a:ext cx="711708" cy="839763"/>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21" r:id="rId2"/>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Rounded MT Bold" pitchFamily="34" charset="0"/>
        </a:defRPr>
      </a:lvl2pPr>
      <a:lvl3pPr algn="l" rtl="0" eaLnBrk="0" fontAlgn="base" hangingPunct="0">
        <a:spcBef>
          <a:spcPct val="0"/>
        </a:spcBef>
        <a:spcAft>
          <a:spcPct val="0"/>
        </a:spcAft>
        <a:defRPr sz="3200">
          <a:solidFill>
            <a:schemeClr val="tx1"/>
          </a:solidFill>
          <a:latin typeface="Arial Rounded MT Bold" pitchFamily="34" charset="0"/>
        </a:defRPr>
      </a:lvl3pPr>
      <a:lvl4pPr algn="l" rtl="0" eaLnBrk="0" fontAlgn="base" hangingPunct="0">
        <a:spcBef>
          <a:spcPct val="0"/>
        </a:spcBef>
        <a:spcAft>
          <a:spcPct val="0"/>
        </a:spcAft>
        <a:defRPr sz="3200">
          <a:solidFill>
            <a:schemeClr val="tx1"/>
          </a:solidFill>
          <a:latin typeface="Arial Rounded MT Bold" pitchFamily="34" charset="0"/>
        </a:defRPr>
      </a:lvl4pPr>
      <a:lvl5pPr algn="l" rtl="0" eaLnBrk="0" fontAlgn="base" hangingPunct="0">
        <a:spcBef>
          <a:spcPct val="0"/>
        </a:spcBef>
        <a:spcAft>
          <a:spcPct val="0"/>
        </a:spcAft>
        <a:defRPr sz="3200">
          <a:solidFill>
            <a:schemeClr val="tx1"/>
          </a:solidFill>
          <a:latin typeface="Arial Rounded MT Bold" pitchFamily="34" charset="0"/>
        </a:defRPr>
      </a:lvl5pPr>
      <a:lvl6pPr marL="457200" algn="l" rtl="0" eaLnBrk="1" fontAlgn="base" hangingPunct="1">
        <a:spcBef>
          <a:spcPct val="0"/>
        </a:spcBef>
        <a:spcAft>
          <a:spcPct val="0"/>
        </a:spcAft>
        <a:defRPr sz="3200">
          <a:solidFill>
            <a:schemeClr val="tx1"/>
          </a:solidFill>
          <a:latin typeface="Arial Rounded MT Bold" pitchFamily="34" charset="0"/>
        </a:defRPr>
      </a:lvl6pPr>
      <a:lvl7pPr marL="914400" algn="l" rtl="0" eaLnBrk="1" fontAlgn="base" hangingPunct="1">
        <a:spcBef>
          <a:spcPct val="0"/>
        </a:spcBef>
        <a:spcAft>
          <a:spcPct val="0"/>
        </a:spcAft>
        <a:defRPr sz="3200">
          <a:solidFill>
            <a:schemeClr val="tx1"/>
          </a:solidFill>
          <a:latin typeface="Arial Rounded MT Bold" pitchFamily="34" charset="0"/>
        </a:defRPr>
      </a:lvl7pPr>
      <a:lvl8pPr marL="1371600" algn="l" rtl="0" eaLnBrk="1" fontAlgn="base" hangingPunct="1">
        <a:spcBef>
          <a:spcPct val="0"/>
        </a:spcBef>
        <a:spcAft>
          <a:spcPct val="0"/>
        </a:spcAft>
        <a:defRPr sz="3200">
          <a:solidFill>
            <a:schemeClr val="tx1"/>
          </a:solidFill>
          <a:latin typeface="Arial Rounded MT Bold" pitchFamily="34" charset="0"/>
        </a:defRPr>
      </a:lvl8pPr>
      <a:lvl9pPr marL="1828800" algn="l" rtl="0" eaLnBrk="1" fontAlgn="base" hangingPunct="1">
        <a:spcBef>
          <a:spcPct val="0"/>
        </a:spcBef>
        <a:spcAft>
          <a:spcPct val="0"/>
        </a:spcAft>
        <a:defRPr sz="3200">
          <a:solidFill>
            <a:schemeClr val="tx1"/>
          </a:solidFill>
          <a:latin typeface="Arial Rounded MT Bold" pitchFamily="34" charset="0"/>
        </a:defRPr>
      </a:lvl9pPr>
    </p:titleStyle>
    <p:bodyStyle>
      <a:lvl1pPr marL="233363" indent="-233363" algn="l" rtl="0" eaLnBrk="0" fontAlgn="base" hangingPunct="0">
        <a:spcBef>
          <a:spcPct val="20000"/>
        </a:spcBef>
        <a:spcAft>
          <a:spcPct val="0"/>
        </a:spcAft>
        <a:buChar char="•"/>
        <a:defRPr sz="2800">
          <a:solidFill>
            <a:schemeClr val="tx1"/>
          </a:solidFill>
          <a:latin typeface="Arial" panose="020B0604020202020204" pitchFamily="34" charset="0"/>
          <a:ea typeface="+mn-ea"/>
          <a:cs typeface="Arial" panose="020B0604020202020204" pitchFamily="34" charset="0"/>
        </a:defRPr>
      </a:lvl1pPr>
      <a:lvl2pPr marL="573088" indent="-225425" algn="l" rtl="0" eaLnBrk="0" fontAlgn="base" hangingPunct="0">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914400" indent="-223838" algn="l" rtl="0" eaLnBrk="0" fontAlgn="base" hangingPunct="0">
        <a:spcBef>
          <a:spcPct val="20000"/>
        </a:spcBef>
        <a:spcAft>
          <a:spcPct val="0"/>
        </a:spcAft>
        <a:buFont typeface="Wingdings" pitchFamily="2" charset="2"/>
        <a:buChar char="§"/>
        <a:defRPr sz="2800">
          <a:solidFill>
            <a:schemeClr val="tx1"/>
          </a:solidFill>
          <a:latin typeface="Arial" panose="020B0604020202020204" pitchFamily="34" charset="0"/>
          <a:cs typeface="Arial" panose="020B0604020202020204" pitchFamily="34" charset="0"/>
        </a:defRPr>
      </a:lvl3pPr>
      <a:lvl4pPr marL="1255713" indent="-225425" algn="l" rtl="0" eaLnBrk="0" fontAlgn="base" hangingPunct="0">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4pPr>
      <a:lvl5pPr marL="1604963" indent="-233363" algn="l" rtl="0" eaLnBrk="0" fontAlgn="base" hangingPunct="0">
        <a:spcBef>
          <a:spcPct val="20000"/>
        </a:spcBef>
        <a:spcAft>
          <a:spcPct val="0"/>
        </a:spcAft>
        <a:buFont typeface="Arial" pitchFamily="34" charset="0"/>
        <a:buChar char="–"/>
        <a:defRPr sz="2800">
          <a:solidFill>
            <a:schemeClr val="tx1"/>
          </a:solidFill>
          <a:latin typeface="Arial" panose="020B0604020202020204" pitchFamily="34" charset="0"/>
          <a:cs typeface="Arial" panose="020B0604020202020204" pitchFamily="34" charset="0"/>
        </a:defRPr>
      </a:lvl5pPr>
      <a:lvl6pPr marL="2062163" indent="-233363" algn="l" rtl="0" eaLnBrk="1" fontAlgn="base" hangingPunct="1">
        <a:spcBef>
          <a:spcPct val="20000"/>
        </a:spcBef>
        <a:spcAft>
          <a:spcPct val="0"/>
        </a:spcAft>
        <a:buFont typeface="Arial" charset="0"/>
        <a:buChar char="–"/>
        <a:defRPr sz="2800">
          <a:solidFill>
            <a:schemeClr val="tx1"/>
          </a:solidFill>
          <a:latin typeface="+mn-lt"/>
        </a:defRPr>
      </a:lvl6pPr>
      <a:lvl7pPr marL="2519363" indent="-233363" algn="l" rtl="0" eaLnBrk="1" fontAlgn="base" hangingPunct="1">
        <a:spcBef>
          <a:spcPct val="20000"/>
        </a:spcBef>
        <a:spcAft>
          <a:spcPct val="0"/>
        </a:spcAft>
        <a:buFont typeface="Arial" charset="0"/>
        <a:buChar char="–"/>
        <a:defRPr sz="2800">
          <a:solidFill>
            <a:schemeClr val="tx1"/>
          </a:solidFill>
          <a:latin typeface="+mn-lt"/>
        </a:defRPr>
      </a:lvl7pPr>
      <a:lvl8pPr marL="2976563" indent="-233363" algn="l" rtl="0" eaLnBrk="1" fontAlgn="base" hangingPunct="1">
        <a:spcBef>
          <a:spcPct val="20000"/>
        </a:spcBef>
        <a:spcAft>
          <a:spcPct val="0"/>
        </a:spcAft>
        <a:buFont typeface="Arial" charset="0"/>
        <a:buChar char="–"/>
        <a:defRPr sz="2800">
          <a:solidFill>
            <a:schemeClr val="tx1"/>
          </a:solidFill>
          <a:latin typeface="+mn-lt"/>
        </a:defRPr>
      </a:lvl8pPr>
      <a:lvl9pPr marL="3433763" indent="-233363" algn="l" rtl="0" eaLnBrk="1" fontAlgn="base" hangingPunct="1">
        <a:spcBef>
          <a:spcPct val="20000"/>
        </a:spcBef>
        <a:spcAft>
          <a:spcPct val="0"/>
        </a:spcAft>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28600" y="1676399"/>
            <a:ext cx="8610600" cy="44599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Line 4"/>
          <p:cNvSpPr>
            <a:spLocks noChangeShapeType="1"/>
          </p:cNvSpPr>
          <p:nvPr/>
        </p:nvSpPr>
        <p:spPr bwMode="auto">
          <a:xfrm>
            <a:off x="0" y="797892"/>
            <a:ext cx="6172200" cy="0"/>
          </a:xfrm>
          <a:prstGeom prst="line">
            <a:avLst/>
          </a:prstGeom>
          <a:noFill/>
          <a:ln w="28575">
            <a:solidFill>
              <a:srgbClr val="C2113A"/>
            </a:solidFill>
            <a:round/>
            <a:headEnd/>
            <a:tailEnd/>
          </a:ln>
          <a:effectLst/>
        </p:spPr>
        <p:txBody>
          <a:bodyPr/>
          <a:lstStyle/>
          <a:p>
            <a:pPr>
              <a:defRPr/>
            </a:pPr>
            <a:endParaRPr lang="en-US" dirty="0">
              <a:solidFill>
                <a:srgbClr val="000000"/>
              </a:solidFill>
              <a:cs typeface="Arial" pitchFamily="34" charset="0"/>
            </a:endParaRPr>
          </a:p>
        </p:txBody>
      </p:sp>
      <p:sp>
        <p:nvSpPr>
          <p:cNvPr id="4102" name="Line 6"/>
          <p:cNvSpPr>
            <a:spLocks noChangeShapeType="1"/>
          </p:cNvSpPr>
          <p:nvPr userDrawn="1"/>
        </p:nvSpPr>
        <p:spPr bwMode="auto">
          <a:xfrm>
            <a:off x="7620000" y="797892"/>
            <a:ext cx="1524000" cy="0"/>
          </a:xfrm>
          <a:prstGeom prst="line">
            <a:avLst/>
          </a:prstGeom>
          <a:noFill/>
          <a:ln w="28575">
            <a:solidFill>
              <a:srgbClr val="002A6C"/>
            </a:solidFill>
            <a:round/>
            <a:headEnd/>
            <a:tailEnd/>
          </a:ln>
          <a:effectLst/>
        </p:spPr>
        <p:txBody>
          <a:bodyPr/>
          <a:lstStyle/>
          <a:p>
            <a:pPr>
              <a:defRPr/>
            </a:pPr>
            <a:endParaRPr lang="en-US" dirty="0">
              <a:solidFill>
                <a:srgbClr val="000000"/>
              </a:solidFill>
              <a:cs typeface="Arial" pitchFamily="34" charset="0"/>
            </a:endParaRPr>
          </a:p>
        </p:txBody>
      </p:sp>
      <p:sp>
        <p:nvSpPr>
          <p:cNvPr id="9" name="Line 6"/>
          <p:cNvSpPr>
            <a:spLocks noChangeShapeType="1"/>
          </p:cNvSpPr>
          <p:nvPr userDrawn="1"/>
        </p:nvSpPr>
        <p:spPr bwMode="auto">
          <a:xfrm>
            <a:off x="6172200" y="797892"/>
            <a:ext cx="1447800" cy="0"/>
          </a:xfrm>
          <a:prstGeom prst="line">
            <a:avLst/>
          </a:prstGeom>
          <a:noFill/>
          <a:ln w="28575">
            <a:solidFill>
              <a:srgbClr val="666666"/>
            </a:solidFill>
            <a:round/>
            <a:headEnd/>
            <a:tailEnd/>
          </a:ln>
          <a:effectLst/>
        </p:spPr>
        <p:txBody>
          <a:bodyPr/>
          <a:lstStyle/>
          <a:p>
            <a:pPr>
              <a:defRPr/>
            </a:pPr>
            <a:endParaRPr lang="en-US" dirty="0">
              <a:solidFill>
                <a:srgbClr val="000000"/>
              </a:solidFill>
              <a:cs typeface="Arial" pitchFamily="34" charset="0"/>
            </a:endParaRPr>
          </a:p>
        </p:txBody>
      </p:sp>
      <p:pic>
        <p:nvPicPr>
          <p:cNvPr id="4" name="Picture 3" descr="A close up of a sign&#10;&#10;Description automatically generated">
            <a:extLst>
              <a:ext uri="{FF2B5EF4-FFF2-40B4-BE49-F238E27FC236}">
                <a16:creationId xmlns:a16="http://schemas.microsoft.com/office/drawing/2014/main" id="{0D43208D-705F-428C-BD30-8F2D846A562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82000" y="6316361"/>
            <a:ext cx="457200" cy="539462"/>
          </a:xfrm>
          <a:prstGeom prst="rect">
            <a:avLst/>
          </a:prstGeom>
        </p:spPr>
      </p:pic>
    </p:spTree>
    <p:extLst>
      <p:ext uri="{BB962C8B-B14F-4D97-AF65-F5344CB8AC3E}">
        <p14:creationId xmlns:p14="http://schemas.microsoft.com/office/powerpoint/2010/main" val="40501879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Rounded MT Bold" pitchFamily="34" charset="0"/>
        </a:defRPr>
      </a:lvl2pPr>
      <a:lvl3pPr algn="l" rtl="0" eaLnBrk="0" fontAlgn="base" hangingPunct="0">
        <a:spcBef>
          <a:spcPct val="0"/>
        </a:spcBef>
        <a:spcAft>
          <a:spcPct val="0"/>
        </a:spcAft>
        <a:defRPr sz="3200">
          <a:solidFill>
            <a:schemeClr val="tx1"/>
          </a:solidFill>
          <a:latin typeface="Arial Rounded MT Bold" pitchFamily="34" charset="0"/>
        </a:defRPr>
      </a:lvl3pPr>
      <a:lvl4pPr algn="l" rtl="0" eaLnBrk="0" fontAlgn="base" hangingPunct="0">
        <a:spcBef>
          <a:spcPct val="0"/>
        </a:spcBef>
        <a:spcAft>
          <a:spcPct val="0"/>
        </a:spcAft>
        <a:defRPr sz="3200">
          <a:solidFill>
            <a:schemeClr val="tx1"/>
          </a:solidFill>
          <a:latin typeface="Arial Rounded MT Bold" pitchFamily="34" charset="0"/>
        </a:defRPr>
      </a:lvl4pPr>
      <a:lvl5pPr algn="l" rtl="0" eaLnBrk="0" fontAlgn="base" hangingPunct="0">
        <a:spcBef>
          <a:spcPct val="0"/>
        </a:spcBef>
        <a:spcAft>
          <a:spcPct val="0"/>
        </a:spcAft>
        <a:defRPr sz="3200">
          <a:solidFill>
            <a:schemeClr val="tx1"/>
          </a:solidFill>
          <a:latin typeface="Arial Rounded MT Bold" pitchFamily="34" charset="0"/>
        </a:defRPr>
      </a:lvl5pPr>
      <a:lvl6pPr marL="457200" algn="l" rtl="0" eaLnBrk="1" fontAlgn="base" hangingPunct="1">
        <a:spcBef>
          <a:spcPct val="0"/>
        </a:spcBef>
        <a:spcAft>
          <a:spcPct val="0"/>
        </a:spcAft>
        <a:defRPr sz="3200">
          <a:solidFill>
            <a:schemeClr val="tx1"/>
          </a:solidFill>
          <a:latin typeface="Arial Rounded MT Bold" pitchFamily="34" charset="0"/>
        </a:defRPr>
      </a:lvl6pPr>
      <a:lvl7pPr marL="914400" algn="l" rtl="0" eaLnBrk="1" fontAlgn="base" hangingPunct="1">
        <a:spcBef>
          <a:spcPct val="0"/>
        </a:spcBef>
        <a:spcAft>
          <a:spcPct val="0"/>
        </a:spcAft>
        <a:defRPr sz="3200">
          <a:solidFill>
            <a:schemeClr val="tx1"/>
          </a:solidFill>
          <a:latin typeface="Arial Rounded MT Bold" pitchFamily="34" charset="0"/>
        </a:defRPr>
      </a:lvl7pPr>
      <a:lvl8pPr marL="1371600" algn="l" rtl="0" eaLnBrk="1" fontAlgn="base" hangingPunct="1">
        <a:spcBef>
          <a:spcPct val="0"/>
        </a:spcBef>
        <a:spcAft>
          <a:spcPct val="0"/>
        </a:spcAft>
        <a:defRPr sz="3200">
          <a:solidFill>
            <a:schemeClr val="tx1"/>
          </a:solidFill>
          <a:latin typeface="Arial Rounded MT Bold" pitchFamily="34" charset="0"/>
        </a:defRPr>
      </a:lvl8pPr>
      <a:lvl9pPr marL="1828800" algn="l" rtl="0" eaLnBrk="1" fontAlgn="base" hangingPunct="1">
        <a:spcBef>
          <a:spcPct val="0"/>
        </a:spcBef>
        <a:spcAft>
          <a:spcPct val="0"/>
        </a:spcAft>
        <a:defRPr sz="3200">
          <a:solidFill>
            <a:schemeClr val="tx1"/>
          </a:solidFill>
          <a:latin typeface="Arial Rounded MT Bold" pitchFamily="34" charset="0"/>
        </a:defRPr>
      </a:lvl9pPr>
    </p:titleStyle>
    <p:bodyStyle>
      <a:lvl1pPr marL="233363" indent="-233363" algn="l" rtl="0" eaLnBrk="0" fontAlgn="base" hangingPunct="0">
        <a:spcBef>
          <a:spcPct val="20000"/>
        </a:spcBef>
        <a:spcAft>
          <a:spcPct val="0"/>
        </a:spcAft>
        <a:buChar char="•"/>
        <a:defRPr sz="2000" b="1">
          <a:solidFill>
            <a:schemeClr val="tx1"/>
          </a:solidFill>
          <a:latin typeface="Arial" panose="020B0604020202020204" pitchFamily="34" charset="0"/>
          <a:ea typeface="+mn-ea"/>
          <a:cs typeface="Arial" panose="020B0604020202020204" pitchFamily="34" charset="0"/>
        </a:defRPr>
      </a:lvl1pPr>
      <a:lvl2pPr marL="573088" indent="-225425" algn="l" rtl="0" eaLnBrk="0" fontAlgn="base" hangingPunct="0">
        <a:spcBef>
          <a:spcPct val="20000"/>
        </a:spcBef>
        <a:spcAft>
          <a:spcPct val="0"/>
        </a:spcAft>
        <a:buChar char="–"/>
        <a:defRPr sz="1800">
          <a:solidFill>
            <a:schemeClr val="tx1"/>
          </a:solidFill>
          <a:latin typeface="Arial" panose="020B0604020202020204" pitchFamily="34" charset="0"/>
          <a:cs typeface="Arial" panose="020B0604020202020204" pitchFamily="34" charset="0"/>
        </a:defRPr>
      </a:lvl2pPr>
      <a:lvl3pPr marL="914400" indent="-223838" algn="l" rtl="0" eaLnBrk="0" fontAlgn="base" hangingPunct="0">
        <a:spcBef>
          <a:spcPct val="20000"/>
        </a:spcBef>
        <a:spcAft>
          <a:spcPct val="0"/>
        </a:spcAft>
        <a:buFont typeface="Wingdings" pitchFamily="2" charset="2"/>
        <a:buChar char="§"/>
        <a:defRPr sz="1800">
          <a:solidFill>
            <a:schemeClr val="tx1"/>
          </a:solidFill>
          <a:latin typeface="Arial" panose="020B0604020202020204" pitchFamily="34" charset="0"/>
          <a:cs typeface="Arial" panose="020B0604020202020204" pitchFamily="34" charset="0"/>
        </a:defRPr>
      </a:lvl3pPr>
      <a:lvl4pPr marL="1255713" indent="-225425" algn="l" rtl="0" eaLnBrk="0" fontAlgn="base" hangingPunct="0">
        <a:spcBef>
          <a:spcPct val="20000"/>
        </a:spcBef>
        <a:spcAft>
          <a:spcPct val="0"/>
        </a:spcAft>
        <a:buChar char="•"/>
        <a:defRPr sz="1800">
          <a:solidFill>
            <a:schemeClr val="tx1"/>
          </a:solidFill>
          <a:latin typeface="Arial" panose="020B0604020202020204" pitchFamily="34" charset="0"/>
          <a:cs typeface="Arial" panose="020B0604020202020204" pitchFamily="34" charset="0"/>
        </a:defRPr>
      </a:lvl4pPr>
      <a:lvl5pPr marL="1604963" indent="-233363" algn="l" rtl="0" eaLnBrk="0" fontAlgn="base" hangingPunct="0">
        <a:spcBef>
          <a:spcPct val="20000"/>
        </a:spcBef>
        <a:spcAft>
          <a:spcPct val="0"/>
        </a:spcAft>
        <a:buFont typeface="Arial" pitchFamily="34" charset="0"/>
        <a:buChar char="–"/>
        <a:defRPr sz="1800">
          <a:solidFill>
            <a:schemeClr val="tx1"/>
          </a:solidFill>
          <a:latin typeface="Arial" panose="020B0604020202020204" pitchFamily="34" charset="0"/>
          <a:cs typeface="Arial" panose="020B0604020202020204" pitchFamily="34" charset="0"/>
        </a:defRPr>
      </a:lvl5pPr>
      <a:lvl6pPr marL="2062163" indent="-233363" algn="l" rtl="0" eaLnBrk="1" fontAlgn="base" hangingPunct="1">
        <a:spcBef>
          <a:spcPct val="20000"/>
        </a:spcBef>
        <a:spcAft>
          <a:spcPct val="0"/>
        </a:spcAft>
        <a:buFont typeface="Arial" charset="0"/>
        <a:buChar char="–"/>
        <a:defRPr sz="2800">
          <a:solidFill>
            <a:schemeClr val="tx1"/>
          </a:solidFill>
          <a:latin typeface="+mn-lt"/>
        </a:defRPr>
      </a:lvl6pPr>
      <a:lvl7pPr marL="2519363" indent="-233363" algn="l" rtl="0" eaLnBrk="1" fontAlgn="base" hangingPunct="1">
        <a:spcBef>
          <a:spcPct val="20000"/>
        </a:spcBef>
        <a:spcAft>
          <a:spcPct val="0"/>
        </a:spcAft>
        <a:buFont typeface="Arial" charset="0"/>
        <a:buChar char="–"/>
        <a:defRPr sz="2800">
          <a:solidFill>
            <a:schemeClr val="tx1"/>
          </a:solidFill>
          <a:latin typeface="+mn-lt"/>
        </a:defRPr>
      </a:lvl7pPr>
      <a:lvl8pPr marL="2976563" indent="-233363" algn="l" rtl="0" eaLnBrk="1" fontAlgn="base" hangingPunct="1">
        <a:spcBef>
          <a:spcPct val="20000"/>
        </a:spcBef>
        <a:spcAft>
          <a:spcPct val="0"/>
        </a:spcAft>
        <a:buFont typeface="Arial" charset="0"/>
        <a:buChar char="–"/>
        <a:defRPr sz="2800">
          <a:solidFill>
            <a:schemeClr val="tx1"/>
          </a:solidFill>
          <a:latin typeface="+mn-lt"/>
        </a:defRPr>
      </a:lvl8pPr>
      <a:lvl9pPr marL="3433763" indent="-233363" algn="l" rtl="0" eaLnBrk="1" fontAlgn="base" hangingPunct="1">
        <a:spcBef>
          <a:spcPct val="20000"/>
        </a:spcBef>
        <a:spcAft>
          <a:spcPct val="0"/>
        </a:spcAft>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49603"/>
            <a:ext cx="9144000" cy="1292662"/>
          </a:xfrm>
          <a:prstGeom prst="rect">
            <a:avLst/>
          </a:prstGeom>
        </p:spPr>
        <p:txBody>
          <a:bodyPr wrap="square">
            <a:spAutoFit/>
          </a:bodyPr>
          <a:lstStyle/>
          <a:p>
            <a:pPr marL="403225" marR="914400" algn="ctr">
              <a:spcBef>
                <a:spcPts val="0"/>
              </a:spcBef>
              <a:spcAft>
                <a:spcPts val="0"/>
              </a:spcAft>
            </a:pPr>
            <a:endParaRPr lang="en-US" sz="2600" b="1" dirty="0">
              <a:solidFill>
                <a:srgbClr val="FFFFFF"/>
              </a:solidFill>
              <a:latin typeface="GillSans" pitchFamily="2" charset="0"/>
              <a:ea typeface="Times New Roman" panose="02020603050405020304" pitchFamily="18" charset="0"/>
              <a:cs typeface="Times New Roman" panose="02020603050405020304" pitchFamily="18" charset="0"/>
            </a:endParaRPr>
          </a:p>
          <a:p>
            <a:pPr marL="403225" marR="914400">
              <a:spcBef>
                <a:spcPts val="0"/>
              </a:spcBef>
              <a:spcAft>
                <a:spcPts val="0"/>
              </a:spcAft>
            </a:pPr>
            <a:r>
              <a:rPr lang="en-US" sz="2600" b="1" dirty="0">
                <a:solidFill>
                  <a:srgbClr val="FFFFFF"/>
                </a:solidFill>
                <a:latin typeface="GillSans" pitchFamily="2" charset="0"/>
                <a:ea typeface="Times New Roman" panose="02020603050405020304" pitchFamily="18" charset="0"/>
                <a:cs typeface="Times New Roman" panose="02020603050405020304" pitchFamily="18" charset="0"/>
              </a:rPr>
              <a:t>Unlocking the Power of Sun: Current Regulatory Hurdles &amp; Way Forward</a:t>
            </a:r>
          </a:p>
        </p:txBody>
      </p:sp>
      <p:sp>
        <p:nvSpPr>
          <p:cNvPr id="5" name="Rectangle 4"/>
          <p:cNvSpPr/>
          <p:nvPr/>
        </p:nvSpPr>
        <p:spPr>
          <a:xfrm>
            <a:off x="4953000" y="4353665"/>
            <a:ext cx="4173071" cy="1477328"/>
          </a:xfrm>
          <a:prstGeom prst="rect">
            <a:avLst/>
          </a:prstGeom>
        </p:spPr>
        <p:txBody>
          <a:bodyPr wrap="square">
            <a:spAutoFit/>
          </a:bodyPr>
          <a:lstStyle/>
          <a:p>
            <a:pPr marR="914400">
              <a:spcBef>
                <a:spcPts val="0"/>
              </a:spcBef>
              <a:spcAft>
                <a:spcPts val="0"/>
              </a:spcAft>
            </a:pPr>
            <a:r>
              <a:rPr lang="en-US" b="1" dirty="0" err="1">
                <a:solidFill>
                  <a:srgbClr val="FFFFFF"/>
                </a:solidFill>
                <a:latin typeface="GillSans" pitchFamily="2" charset="0"/>
                <a:ea typeface="Times New Roman" panose="02020603050405020304" pitchFamily="18" charset="0"/>
                <a:cs typeface="Times New Roman" panose="02020603050405020304" pitchFamily="18" charset="0"/>
              </a:rPr>
              <a:t>Anjal</a:t>
            </a:r>
            <a:r>
              <a:rPr lang="en-US" b="1" dirty="0">
                <a:solidFill>
                  <a:srgbClr val="FFFFFF"/>
                </a:solidFill>
                <a:latin typeface="GillSans" pitchFamily="2" charset="0"/>
                <a:ea typeface="Times New Roman" panose="02020603050405020304" pitchFamily="18" charset="0"/>
                <a:cs typeface="Times New Roman" panose="02020603050405020304" pitchFamily="18" charset="0"/>
              </a:rPr>
              <a:t> </a:t>
            </a:r>
            <a:r>
              <a:rPr lang="en-US" b="1" dirty="0" err="1">
                <a:solidFill>
                  <a:srgbClr val="FFFFFF"/>
                </a:solidFill>
                <a:latin typeface="GillSans" pitchFamily="2" charset="0"/>
                <a:ea typeface="Times New Roman" panose="02020603050405020304" pitchFamily="18" charset="0"/>
                <a:cs typeface="Times New Roman" panose="02020603050405020304" pitchFamily="18" charset="0"/>
              </a:rPr>
              <a:t>Niraula</a:t>
            </a:r>
            <a:endParaRPr lang="en-US" b="1" dirty="0">
              <a:solidFill>
                <a:srgbClr val="FFFFFF"/>
              </a:solidFill>
              <a:latin typeface="GillSans" pitchFamily="2" charset="0"/>
              <a:ea typeface="Times New Roman" panose="02020603050405020304" pitchFamily="18" charset="0"/>
              <a:cs typeface="Times New Roman" panose="02020603050405020304" pitchFamily="18" charset="0"/>
            </a:endParaRPr>
          </a:p>
          <a:p>
            <a:pPr marR="914400">
              <a:spcBef>
                <a:spcPts val="0"/>
              </a:spcBef>
              <a:spcAft>
                <a:spcPts val="0"/>
              </a:spcAft>
            </a:pPr>
            <a:r>
              <a:rPr lang="en-US" b="1" dirty="0">
                <a:solidFill>
                  <a:srgbClr val="FFFFFF"/>
                </a:solidFill>
                <a:latin typeface="GillSans" pitchFamily="2" charset="0"/>
                <a:ea typeface="Times New Roman" panose="02020603050405020304" pitchFamily="18" charset="0"/>
                <a:cs typeface="Times New Roman" panose="02020603050405020304" pitchFamily="18" charset="0"/>
              </a:rPr>
              <a:t>CEO</a:t>
            </a:r>
          </a:p>
          <a:p>
            <a:pPr marR="914400">
              <a:spcBef>
                <a:spcPts val="0"/>
              </a:spcBef>
              <a:spcAft>
                <a:spcPts val="0"/>
              </a:spcAft>
            </a:pPr>
            <a:r>
              <a:rPr lang="en-US" b="1" dirty="0" err="1">
                <a:solidFill>
                  <a:srgbClr val="FFFFFF"/>
                </a:solidFill>
                <a:latin typeface="GillSans" pitchFamily="2" charset="0"/>
                <a:ea typeface="Times New Roman" panose="02020603050405020304" pitchFamily="18" charset="0"/>
                <a:cs typeface="Times New Roman" panose="02020603050405020304" pitchFamily="18" charset="0"/>
              </a:rPr>
              <a:t>Gham</a:t>
            </a:r>
            <a:r>
              <a:rPr lang="en-US" b="1" dirty="0">
                <a:solidFill>
                  <a:srgbClr val="FFFFFF"/>
                </a:solidFill>
                <a:latin typeface="GillSans" pitchFamily="2" charset="0"/>
                <a:ea typeface="Times New Roman" panose="02020603050405020304" pitchFamily="18" charset="0"/>
                <a:cs typeface="Times New Roman" panose="02020603050405020304" pitchFamily="18" charset="0"/>
              </a:rPr>
              <a:t> Power Nepal Pvt. Ltd</a:t>
            </a:r>
          </a:p>
          <a:p>
            <a:pPr marR="914400">
              <a:spcBef>
                <a:spcPts val="0"/>
              </a:spcBef>
              <a:spcAft>
                <a:spcPts val="0"/>
              </a:spcAft>
            </a:pPr>
            <a:r>
              <a:rPr lang="en-US" b="1" dirty="0">
                <a:solidFill>
                  <a:srgbClr val="FFFFFF"/>
                </a:solidFill>
                <a:latin typeface="GillSans" pitchFamily="2" charset="0"/>
                <a:ea typeface="Times New Roman" panose="02020603050405020304" pitchFamily="18" charset="0"/>
                <a:cs typeface="Times New Roman" panose="02020603050405020304" pitchFamily="18" charset="0"/>
              </a:rPr>
              <a:t>26</a:t>
            </a:r>
            <a:r>
              <a:rPr lang="en-US" b="1" baseline="30000" dirty="0">
                <a:solidFill>
                  <a:srgbClr val="FFFFFF"/>
                </a:solidFill>
                <a:latin typeface="GillSans" pitchFamily="2" charset="0"/>
                <a:ea typeface="Times New Roman" panose="02020603050405020304" pitchFamily="18" charset="0"/>
                <a:cs typeface="Times New Roman" panose="02020603050405020304" pitchFamily="18" charset="0"/>
              </a:rPr>
              <a:t>th</a:t>
            </a:r>
            <a:r>
              <a:rPr lang="en-US" b="1" dirty="0">
                <a:solidFill>
                  <a:srgbClr val="FFFFFF"/>
                </a:solidFill>
                <a:latin typeface="GillSans" pitchFamily="2" charset="0"/>
                <a:ea typeface="Times New Roman" panose="02020603050405020304" pitchFamily="18" charset="0"/>
                <a:cs typeface="Times New Roman" panose="02020603050405020304" pitchFamily="18" charset="0"/>
              </a:rPr>
              <a:t> Feb 2020</a:t>
            </a:r>
          </a:p>
          <a:p>
            <a:pPr marR="914400">
              <a:spcBef>
                <a:spcPts val="0"/>
              </a:spcBef>
              <a:spcAft>
                <a:spcPts val="0"/>
              </a:spcAft>
            </a:pPr>
            <a:r>
              <a:rPr lang="en-US" b="1" dirty="0">
                <a:solidFill>
                  <a:srgbClr val="FFFFFF"/>
                </a:solidFill>
                <a:latin typeface="GillSans" pitchFamily="2" charset="0"/>
                <a:ea typeface="Times New Roman" panose="02020603050405020304" pitchFamily="18" charset="0"/>
                <a:cs typeface="Times New Roman" panose="02020603050405020304" pitchFamily="18" charset="0"/>
              </a:rPr>
              <a:t>Venue: Himalayan Hotel</a:t>
            </a:r>
            <a:endParaRPr lang="en-US" dirty="0">
              <a:solidFill>
                <a:srgbClr val="FFFFFF"/>
              </a:solidFill>
              <a:latin typeface="GillSan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91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uncertainties</a:t>
            </a:r>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8681754"/>
              </p:ext>
            </p:extLst>
          </p:nvPr>
        </p:nvGraphicFramePr>
        <p:xfrm>
          <a:off x="304800" y="1433362"/>
          <a:ext cx="8556498" cy="4754880"/>
        </p:xfrm>
        <a:graphic>
          <a:graphicData uri="http://schemas.openxmlformats.org/drawingml/2006/table">
            <a:tbl>
              <a:tblPr firstRow="1" firstCol="1" bandRow="1">
                <a:tableStyleId>{5940675A-B579-460E-94D1-54222C63F5DA}</a:tableStyleId>
              </a:tblPr>
              <a:tblGrid>
                <a:gridCol w="1459950">
                  <a:extLst>
                    <a:ext uri="{9D8B030D-6E8A-4147-A177-3AD203B41FA5}">
                      <a16:colId xmlns:a16="http://schemas.microsoft.com/office/drawing/2014/main" val="20000"/>
                    </a:ext>
                  </a:extLst>
                </a:gridCol>
                <a:gridCol w="4396654">
                  <a:extLst>
                    <a:ext uri="{9D8B030D-6E8A-4147-A177-3AD203B41FA5}">
                      <a16:colId xmlns:a16="http://schemas.microsoft.com/office/drawing/2014/main" val="20001"/>
                    </a:ext>
                  </a:extLst>
                </a:gridCol>
                <a:gridCol w="2699894">
                  <a:extLst>
                    <a:ext uri="{9D8B030D-6E8A-4147-A177-3AD203B41FA5}">
                      <a16:colId xmlns:a16="http://schemas.microsoft.com/office/drawing/2014/main" val="20002"/>
                    </a:ext>
                  </a:extLst>
                </a:gridCol>
              </a:tblGrid>
              <a:tr h="365344">
                <a:tc>
                  <a:txBody>
                    <a:bodyPr/>
                    <a:lstStyle/>
                    <a:p>
                      <a:r>
                        <a:rPr lang="en-US" sz="1200" dirty="0"/>
                        <a:t>LEGAL COMPLIANCE</a:t>
                      </a:r>
                      <a:endParaRPr lang="en-US" sz="1200" b="1" dirty="0"/>
                    </a:p>
                  </a:txBody>
                  <a:tcPr/>
                </a:tc>
                <a:tc>
                  <a:txBody>
                    <a:bodyPr/>
                    <a:lstStyle/>
                    <a:p>
                      <a:pPr marL="0" algn="ctr" defTabSz="914400" rtl="0" eaLnBrk="1" latinLnBrk="0" hangingPunct="1"/>
                      <a:r>
                        <a:rPr lang="en-US" sz="1200" kern="1200" dirty="0"/>
                        <a:t>COMMENTS</a:t>
                      </a:r>
                      <a:endParaRPr lang="en-US" sz="1200" b="1" kern="1200" dirty="0">
                        <a:solidFill>
                          <a:schemeClr val="lt1"/>
                        </a:solidFill>
                        <a:latin typeface="+mn-lt"/>
                        <a:ea typeface="+mn-ea"/>
                        <a:cs typeface="+mn-cs"/>
                      </a:endParaRPr>
                    </a:p>
                  </a:txBody>
                  <a:tcPr/>
                </a:tc>
                <a:tc>
                  <a:txBody>
                    <a:bodyPr/>
                    <a:lstStyle/>
                    <a:p>
                      <a:pPr algn="ctr"/>
                      <a:r>
                        <a:rPr lang="en-US" sz="1200" dirty="0"/>
                        <a:t>MITIGIATION STEPS</a:t>
                      </a:r>
                      <a:endParaRPr lang="en-US" sz="1200" b="1" dirty="0"/>
                    </a:p>
                  </a:txBody>
                  <a:tcPr/>
                </a:tc>
                <a:extLst>
                  <a:ext uri="{0D108BD9-81ED-4DB2-BD59-A6C34878D82A}">
                    <a16:rowId xmlns:a16="http://schemas.microsoft.com/office/drawing/2014/main" val="10000"/>
                  </a:ext>
                </a:extLst>
              </a:tr>
              <a:tr h="1001344">
                <a:tc>
                  <a:txBody>
                    <a:bodyPr/>
                    <a:lstStyle/>
                    <a:p>
                      <a:r>
                        <a:rPr lang="en-US" sz="1200" b="1" dirty="0"/>
                        <a:t>Formation of an RESCO</a:t>
                      </a:r>
                    </a:p>
                  </a:txBody>
                  <a:tcPr/>
                </a:tc>
                <a:tc>
                  <a:txBody>
                    <a:bodyPr/>
                    <a:lstStyle/>
                    <a:p>
                      <a:pPr algn="just"/>
                      <a:r>
                        <a:rPr lang="en-US" sz="1200" b="1" dirty="0"/>
                        <a:t>An RESCO</a:t>
                      </a:r>
                      <a:r>
                        <a:rPr lang="en-US" sz="1200" b="1" baseline="0" dirty="0"/>
                        <a:t> is not recognized under the current Electricity laws. A separate industry certificate is needed at Department of Industry each time a new project is registered. Aggregation of multiple projects under a single company is difficult under the existing laws.</a:t>
                      </a:r>
                      <a:endParaRPr lang="en-US" sz="1200" b="1" dirty="0"/>
                    </a:p>
                  </a:txBody>
                  <a:tcPr/>
                </a:tc>
                <a:tc>
                  <a:txBody>
                    <a:bodyPr/>
                    <a:lstStyle/>
                    <a:p>
                      <a:pPr algn="just"/>
                      <a:r>
                        <a:rPr lang="en-US" sz="1200" b="1" dirty="0"/>
                        <a:t>Clearly</a:t>
                      </a:r>
                      <a:r>
                        <a:rPr lang="en-US" sz="1200" b="1" baseline="0" dirty="0"/>
                        <a:t> define an RESCO and accept it as an aggregator of projects</a:t>
                      </a:r>
                      <a:endParaRPr lang="en-US" sz="1200" b="1" dirty="0"/>
                    </a:p>
                  </a:txBody>
                  <a:tcPr/>
                </a:tc>
                <a:extLst>
                  <a:ext uri="{0D108BD9-81ED-4DB2-BD59-A6C34878D82A}">
                    <a16:rowId xmlns:a16="http://schemas.microsoft.com/office/drawing/2014/main" val="10004"/>
                  </a:ext>
                </a:extLst>
              </a:tr>
              <a:tr h="1668906">
                <a:tc>
                  <a:txBody>
                    <a:bodyPr/>
                    <a:lstStyle/>
                    <a:p>
                      <a:r>
                        <a:rPr lang="en-US" sz="1200" b="1" dirty="0"/>
                        <a:t>Project Licensing</a:t>
                      </a:r>
                    </a:p>
                  </a:txBody>
                  <a:tcPr/>
                </a:tc>
                <a:tc>
                  <a:txBody>
                    <a:bodyPr/>
                    <a:lstStyle/>
                    <a:p>
                      <a:pPr algn="just"/>
                      <a:r>
                        <a:rPr lang="en-US" sz="1200" b="1" dirty="0"/>
                        <a:t>There is no clarity for licensing of the projects in regards to the following:</a:t>
                      </a:r>
                    </a:p>
                    <a:p>
                      <a:pPr marL="228600" indent="-228600" algn="just">
                        <a:buFont typeface="+mj-lt"/>
                        <a:buAutoNum type="arabicPeriod"/>
                      </a:pPr>
                      <a:r>
                        <a:rPr lang="en-US" sz="1200" b="1" dirty="0"/>
                        <a:t>Procedure of obtaining license for projects under 3 MW through local level entities.</a:t>
                      </a:r>
                    </a:p>
                    <a:p>
                      <a:pPr marL="228600" indent="-228600" algn="just">
                        <a:buFont typeface="+mj-lt"/>
                        <a:buAutoNum type="arabicPeriod"/>
                      </a:pPr>
                      <a:r>
                        <a:rPr lang="en-US" sz="1200" b="1" dirty="0"/>
                        <a:t>If separate license has to be obtained for cluster projects, like project as planned by an RESCO.</a:t>
                      </a:r>
                    </a:p>
                    <a:p>
                      <a:pPr marL="228600" indent="-228600" algn="just">
                        <a:buFont typeface="+mj-lt"/>
                        <a:buAutoNum type="arabicPeriod"/>
                      </a:pPr>
                      <a:r>
                        <a:rPr lang="en-US" sz="1200" b="1" dirty="0"/>
                        <a:t>If an RESCO has to obtain only generation license or both, generation and distribution license.</a:t>
                      </a:r>
                    </a:p>
                  </a:txBody>
                  <a:tcPr/>
                </a:tc>
                <a:tc>
                  <a:txBody>
                    <a:bodyPr/>
                    <a:lstStyle/>
                    <a:p>
                      <a:pPr algn="just"/>
                      <a:r>
                        <a:rPr lang="en-US" sz="1200" b="1" dirty="0"/>
                        <a:t>Captive power plants have been defined in the current Electricity</a:t>
                      </a:r>
                      <a:r>
                        <a:rPr lang="en-US" sz="1200" b="1" baseline="0" dirty="0"/>
                        <a:t> Act and such plants are exempt from licensing requirements. But, the definition is limited for systems installed by an owner for their own consumption. System deployed by third party RESCO’s need to be classified as Captive Projects also.</a:t>
                      </a:r>
                      <a:endParaRPr lang="en-US" sz="1200" b="1" dirty="0"/>
                    </a:p>
                  </a:txBody>
                  <a:tcPr/>
                </a:tc>
                <a:extLst>
                  <a:ext uri="{0D108BD9-81ED-4DB2-BD59-A6C34878D82A}">
                    <a16:rowId xmlns:a16="http://schemas.microsoft.com/office/drawing/2014/main" val="10002"/>
                  </a:ext>
                </a:extLst>
              </a:tr>
              <a:tr h="1223864">
                <a:tc>
                  <a:txBody>
                    <a:bodyPr/>
                    <a:lstStyle/>
                    <a:p>
                      <a:r>
                        <a:rPr lang="en-US" sz="1200" b="1" dirty="0"/>
                        <a:t>PPA tariffs</a:t>
                      </a:r>
                    </a:p>
                  </a:txBody>
                  <a:tcPr/>
                </a:tc>
                <a:tc>
                  <a:txBody>
                    <a:bodyPr/>
                    <a:lstStyle/>
                    <a:p>
                      <a:pPr algn="just"/>
                      <a:r>
                        <a:rPr lang="en-US" sz="1200" b="1" dirty="0"/>
                        <a:t>There is no clarity on the matter if each electricity rates with each individual should obtain approval from Electricity Regulatory Council(ERC).</a:t>
                      </a:r>
                    </a:p>
                  </a:txBody>
                  <a:tcPr/>
                </a:tc>
                <a:tc>
                  <a:txBody>
                    <a:bodyPr/>
                    <a:lstStyle/>
                    <a:p>
                      <a:pPr algn="just"/>
                      <a:r>
                        <a:rPr lang="en-US" sz="1200" b="1" dirty="0"/>
                        <a:t>Coordinating with ERC to obtain clarity on the matter. Organizing a presentation for Department</a:t>
                      </a:r>
                      <a:r>
                        <a:rPr lang="en-US" sz="1200" b="1" baseline="0" dirty="0"/>
                        <a:t> of Energy Development (</a:t>
                      </a:r>
                      <a:r>
                        <a:rPr lang="en-US" sz="1200" b="1" dirty="0"/>
                        <a:t>DOED) and ERC employees for their better understanding of the business plan.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531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endParaRPr lang="en-US" dirty="0"/>
          </a:p>
        </p:txBody>
      </p:sp>
      <p:sp>
        <p:nvSpPr>
          <p:cNvPr id="4" name="Subtitle 7">
            <a:extLst>
              <a:ext uri="{FF2B5EF4-FFF2-40B4-BE49-F238E27FC236}">
                <a16:creationId xmlns:a16="http://schemas.microsoft.com/office/drawing/2014/main" id="{9A294210-0A3A-40B7-8019-FDFD9DA7592B}"/>
              </a:ext>
            </a:extLst>
          </p:cNvPr>
          <p:cNvSpPr txBox="1">
            <a:spLocks/>
          </p:cNvSpPr>
          <p:nvPr/>
        </p:nvSpPr>
        <p:spPr bwMode="auto">
          <a:xfrm>
            <a:off x="5374943" y="4015450"/>
            <a:ext cx="3197664" cy="3809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20000"/>
              </a:spcBef>
              <a:spcAft>
                <a:spcPct val="0"/>
              </a:spcAft>
              <a:buChar char="•"/>
              <a:defRPr sz="1800" b="1">
                <a:solidFill>
                  <a:schemeClr val="tx1"/>
                </a:solidFill>
                <a:latin typeface="Arial" panose="020B0604020202020204" pitchFamily="34" charset="0"/>
                <a:ea typeface="+mn-ea"/>
                <a:cs typeface="Arial" panose="020B0604020202020204" pitchFamily="34" charset="0"/>
              </a:defRPr>
            </a:lvl1pPr>
            <a:lvl2pPr marL="573088" indent="-225425" algn="l" rtl="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2pPr>
            <a:lvl3pPr marL="914400" indent="-223838" algn="l" rtl="0" eaLnBrk="0" fontAlgn="base" hangingPunct="0">
              <a:spcBef>
                <a:spcPct val="20000"/>
              </a:spcBef>
              <a:spcAft>
                <a:spcPct val="0"/>
              </a:spcAft>
              <a:buFont typeface="Wingdings" pitchFamily="2" charset="2"/>
              <a:buChar char="§"/>
              <a:defRPr sz="1600">
                <a:solidFill>
                  <a:schemeClr val="tx1"/>
                </a:solidFill>
                <a:latin typeface="Arial" panose="020B0604020202020204" pitchFamily="34" charset="0"/>
                <a:cs typeface="Arial" panose="020B0604020202020204" pitchFamily="34" charset="0"/>
              </a:defRPr>
            </a:lvl3pPr>
            <a:lvl4pPr marL="1255713" indent="-225425" algn="l" rtl="0" eaLnBrk="0" fontAlgn="base" hangingPunct="0">
              <a:spcBef>
                <a:spcPct val="20000"/>
              </a:spcBef>
              <a:spcAft>
                <a:spcPct val="0"/>
              </a:spcAft>
              <a:buChar char="•"/>
              <a:defRPr sz="1800">
                <a:solidFill>
                  <a:schemeClr val="tx1"/>
                </a:solidFill>
                <a:latin typeface="Arial" panose="020B0604020202020204" pitchFamily="34" charset="0"/>
                <a:cs typeface="Arial" panose="020B0604020202020204" pitchFamily="34" charset="0"/>
              </a:defRPr>
            </a:lvl4pPr>
            <a:lvl5pPr marL="1604963" indent="-233363" algn="l" rtl="0" eaLnBrk="0" fontAlgn="base" hangingPunct="0">
              <a:spcBef>
                <a:spcPct val="20000"/>
              </a:spcBef>
              <a:spcAft>
                <a:spcPct val="0"/>
              </a:spcAft>
              <a:buFont typeface="Arial" pitchFamily="34" charset="0"/>
              <a:buChar char="–"/>
              <a:defRPr sz="1800">
                <a:solidFill>
                  <a:schemeClr val="tx1"/>
                </a:solidFill>
                <a:latin typeface="Arial" panose="020B0604020202020204" pitchFamily="34" charset="0"/>
                <a:cs typeface="Arial" panose="020B0604020202020204" pitchFamily="34" charset="0"/>
              </a:defRPr>
            </a:lvl5pPr>
            <a:lvl6pPr marL="2062163" indent="-233363" algn="l" rtl="0" eaLnBrk="1" fontAlgn="base" hangingPunct="1">
              <a:spcBef>
                <a:spcPct val="20000"/>
              </a:spcBef>
              <a:spcAft>
                <a:spcPct val="0"/>
              </a:spcAft>
              <a:buFont typeface="Arial" charset="0"/>
              <a:buChar char="–"/>
              <a:defRPr sz="2800">
                <a:solidFill>
                  <a:schemeClr val="tx1"/>
                </a:solidFill>
                <a:latin typeface="+mn-lt"/>
              </a:defRPr>
            </a:lvl6pPr>
            <a:lvl7pPr marL="2519363" indent="-233363" algn="l" rtl="0" eaLnBrk="1" fontAlgn="base" hangingPunct="1">
              <a:spcBef>
                <a:spcPct val="20000"/>
              </a:spcBef>
              <a:spcAft>
                <a:spcPct val="0"/>
              </a:spcAft>
              <a:buFont typeface="Arial" charset="0"/>
              <a:buChar char="–"/>
              <a:defRPr sz="2800">
                <a:solidFill>
                  <a:schemeClr val="tx1"/>
                </a:solidFill>
                <a:latin typeface="+mn-lt"/>
              </a:defRPr>
            </a:lvl7pPr>
            <a:lvl8pPr marL="2976563" indent="-233363" algn="l" rtl="0" eaLnBrk="1" fontAlgn="base" hangingPunct="1">
              <a:spcBef>
                <a:spcPct val="20000"/>
              </a:spcBef>
              <a:spcAft>
                <a:spcPct val="0"/>
              </a:spcAft>
              <a:buFont typeface="Arial" charset="0"/>
              <a:buChar char="–"/>
              <a:defRPr sz="2800">
                <a:solidFill>
                  <a:schemeClr val="tx1"/>
                </a:solidFill>
                <a:latin typeface="+mn-lt"/>
              </a:defRPr>
            </a:lvl8pPr>
            <a:lvl9pPr marL="3433763" indent="-233363" algn="l" rtl="0" eaLnBrk="1" fontAlgn="base" hangingPunct="1">
              <a:spcBef>
                <a:spcPct val="20000"/>
              </a:spcBef>
              <a:spcAft>
                <a:spcPct val="0"/>
              </a:spcAft>
              <a:buFont typeface="Arial" charset="0"/>
              <a:buChar char="–"/>
              <a:defRPr sz="2800">
                <a:solidFill>
                  <a:schemeClr val="tx1"/>
                </a:solidFill>
                <a:latin typeface="+mn-lt"/>
              </a:defRPr>
            </a:lvl9pPr>
          </a:lstStyle>
          <a:p>
            <a:pPr marL="0" indent="0">
              <a:buNone/>
            </a:pPr>
            <a:r>
              <a:rPr lang="en-US" kern="0" dirty="0"/>
              <a:t>anjal@ghampower.com</a:t>
            </a:r>
          </a:p>
        </p:txBody>
      </p:sp>
      <p:sp>
        <p:nvSpPr>
          <p:cNvPr id="5" name="Content Placeholder 8">
            <a:extLst>
              <a:ext uri="{FF2B5EF4-FFF2-40B4-BE49-F238E27FC236}">
                <a16:creationId xmlns:a16="http://schemas.microsoft.com/office/drawing/2014/main" id="{6ABAD79F-DC94-4F5D-8A43-C69B1B426660}"/>
              </a:ext>
            </a:extLst>
          </p:cNvPr>
          <p:cNvSpPr txBox="1">
            <a:spLocks/>
          </p:cNvSpPr>
          <p:nvPr/>
        </p:nvSpPr>
        <p:spPr>
          <a:xfrm>
            <a:off x="5396581" y="4859624"/>
            <a:ext cx="3196079" cy="398457"/>
          </a:xfrm>
          <a:prstGeom prst="rect">
            <a:avLst/>
          </a:prstGeom>
        </p:spPr>
        <p:txBody>
          <a:bodyPr/>
          <a:lstStyle>
            <a:lvl1pPr marL="233363" indent="-233363" algn="l" rtl="0" eaLnBrk="0" fontAlgn="base" hangingPunct="0">
              <a:spcBef>
                <a:spcPct val="20000"/>
              </a:spcBef>
              <a:spcAft>
                <a:spcPct val="0"/>
              </a:spcAft>
              <a:buChar char="•"/>
              <a:defRPr sz="2000" b="1">
                <a:solidFill>
                  <a:schemeClr val="tx1"/>
                </a:solidFill>
                <a:latin typeface="Arial" panose="020B0604020202020204" pitchFamily="34" charset="0"/>
                <a:ea typeface="+mn-ea"/>
                <a:cs typeface="Arial" panose="020B0604020202020204" pitchFamily="34" charset="0"/>
              </a:defRPr>
            </a:lvl1pPr>
            <a:lvl2pPr marL="573088" indent="-225425" algn="l" rtl="0" eaLnBrk="0" fontAlgn="base" hangingPunct="0">
              <a:spcBef>
                <a:spcPct val="20000"/>
              </a:spcBef>
              <a:spcAft>
                <a:spcPct val="0"/>
              </a:spcAft>
              <a:buChar char="–"/>
              <a:defRPr sz="1800">
                <a:solidFill>
                  <a:schemeClr val="tx1"/>
                </a:solidFill>
                <a:latin typeface="Arial" panose="020B0604020202020204" pitchFamily="34" charset="0"/>
                <a:cs typeface="Arial" panose="020B0604020202020204" pitchFamily="34" charset="0"/>
              </a:defRPr>
            </a:lvl2pPr>
            <a:lvl3pPr marL="914400" indent="-223838" algn="l" rtl="0" eaLnBrk="0" fontAlgn="base" hangingPunct="0">
              <a:spcBef>
                <a:spcPct val="20000"/>
              </a:spcBef>
              <a:spcAft>
                <a:spcPct val="0"/>
              </a:spcAft>
              <a:buFont typeface="Wingdings" pitchFamily="2" charset="2"/>
              <a:buChar char="§"/>
              <a:defRPr sz="1800">
                <a:solidFill>
                  <a:schemeClr val="tx1"/>
                </a:solidFill>
                <a:latin typeface="Arial" panose="020B0604020202020204" pitchFamily="34" charset="0"/>
                <a:cs typeface="Arial" panose="020B0604020202020204" pitchFamily="34" charset="0"/>
              </a:defRPr>
            </a:lvl3pPr>
            <a:lvl4pPr marL="1255713" indent="-225425" algn="l" rtl="0" eaLnBrk="0" fontAlgn="base" hangingPunct="0">
              <a:spcBef>
                <a:spcPct val="20000"/>
              </a:spcBef>
              <a:spcAft>
                <a:spcPct val="0"/>
              </a:spcAft>
              <a:buChar char="•"/>
              <a:defRPr sz="1800">
                <a:solidFill>
                  <a:schemeClr val="tx1"/>
                </a:solidFill>
                <a:latin typeface="Arial" panose="020B0604020202020204" pitchFamily="34" charset="0"/>
                <a:cs typeface="Arial" panose="020B0604020202020204" pitchFamily="34" charset="0"/>
              </a:defRPr>
            </a:lvl4pPr>
            <a:lvl5pPr marL="1604963" indent="-233363" algn="l" rtl="0" eaLnBrk="0" fontAlgn="base" hangingPunct="0">
              <a:spcBef>
                <a:spcPct val="20000"/>
              </a:spcBef>
              <a:spcAft>
                <a:spcPct val="0"/>
              </a:spcAft>
              <a:buFont typeface="Arial" pitchFamily="34" charset="0"/>
              <a:buChar char="–"/>
              <a:defRPr sz="1800">
                <a:solidFill>
                  <a:schemeClr val="tx1"/>
                </a:solidFill>
                <a:latin typeface="Arial" panose="020B0604020202020204" pitchFamily="34" charset="0"/>
                <a:cs typeface="Arial" panose="020B0604020202020204" pitchFamily="34" charset="0"/>
              </a:defRPr>
            </a:lvl5pPr>
            <a:lvl6pPr marL="2062163" indent="-233363" algn="l" rtl="0" eaLnBrk="1" fontAlgn="base" hangingPunct="1">
              <a:spcBef>
                <a:spcPct val="20000"/>
              </a:spcBef>
              <a:spcAft>
                <a:spcPct val="0"/>
              </a:spcAft>
              <a:buFont typeface="Arial" charset="0"/>
              <a:buChar char="–"/>
              <a:defRPr sz="2800">
                <a:solidFill>
                  <a:schemeClr val="tx1"/>
                </a:solidFill>
                <a:latin typeface="+mn-lt"/>
              </a:defRPr>
            </a:lvl6pPr>
            <a:lvl7pPr marL="2519363" indent="-233363" algn="l" rtl="0" eaLnBrk="1" fontAlgn="base" hangingPunct="1">
              <a:spcBef>
                <a:spcPct val="20000"/>
              </a:spcBef>
              <a:spcAft>
                <a:spcPct val="0"/>
              </a:spcAft>
              <a:buFont typeface="Arial" charset="0"/>
              <a:buChar char="–"/>
              <a:defRPr sz="2800">
                <a:solidFill>
                  <a:schemeClr val="tx1"/>
                </a:solidFill>
                <a:latin typeface="+mn-lt"/>
              </a:defRPr>
            </a:lvl7pPr>
            <a:lvl8pPr marL="2976563" indent="-233363" algn="l" rtl="0" eaLnBrk="1" fontAlgn="base" hangingPunct="1">
              <a:spcBef>
                <a:spcPct val="20000"/>
              </a:spcBef>
              <a:spcAft>
                <a:spcPct val="0"/>
              </a:spcAft>
              <a:buFont typeface="Arial" charset="0"/>
              <a:buChar char="–"/>
              <a:defRPr sz="2800">
                <a:solidFill>
                  <a:schemeClr val="tx1"/>
                </a:solidFill>
                <a:latin typeface="+mn-lt"/>
              </a:defRPr>
            </a:lvl8pPr>
            <a:lvl9pPr marL="3433763" indent="-233363" algn="l" rtl="0" eaLnBrk="1" fontAlgn="base" hangingPunct="1">
              <a:spcBef>
                <a:spcPct val="20000"/>
              </a:spcBef>
              <a:spcAft>
                <a:spcPct val="0"/>
              </a:spcAft>
              <a:buFont typeface="Arial" charset="0"/>
              <a:buChar char="–"/>
              <a:defRPr sz="2800">
                <a:solidFill>
                  <a:schemeClr val="tx1"/>
                </a:solidFill>
                <a:latin typeface="+mn-lt"/>
              </a:defRPr>
            </a:lvl9pPr>
          </a:lstStyle>
          <a:p>
            <a:pPr marL="0" indent="0">
              <a:buNone/>
            </a:pPr>
            <a:r>
              <a:rPr lang="en-US" kern="0" dirty="0"/>
              <a:t>www.ghampower.com</a:t>
            </a:r>
          </a:p>
        </p:txBody>
      </p:sp>
      <p:pic>
        <p:nvPicPr>
          <p:cNvPr id="6" name="Picture Placeholder 12">
            <a:extLst>
              <a:ext uri="{FF2B5EF4-FFF2-40B4-BE49-F238E27FC236}">
                <a16:creationId xmlns:a16="http://schemas.microsoft.com/office/drawing/2014/main" id="{D43D72D3-3D08-4936-BE0A-6DC5005AD740}"/>
              </a:ext>
            </a:extLst>
          </p:cNvPr>
          <p:cNvPicPr>
            <a:picLocks noChangeAspect="1"/>
          </p:cNvPicPr>
          <p:nvPr/>
        </p:nvPicPr>
        <p:blipFill>
          <a:blip r:embed="rId2"/>
          <a:srcRect l="6991" r="6991"/>
          <a:stretch>
            <a:fillRect/>
          </a:stretch>
        </p:blipFill>
        <p:spPr>
          <a:xfrm>
            <a:off x="-12032" y="802105"/>
            <a:ext cx="3886200" cy="6023818"/>
          </a:xfrm>
          <a:prstGeom prst="rect">
            <a:avLst/>
          </a:prstGeom>
        </p:spPr>
      </p:pic>
    </p:spTree>
    <p:extLst>
      <p:ext uri="{BB962C8B-B14F-4D97-AF65-F5344CB8AC3E}">
        <p14:creationId xmlns:p14="http://schemas.microsoft.com/office/powerpoint/2010/main" val="25052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66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Sans" pitchFamily="2" charset="0"/>
                <a:cs typeface="Arial" pitchFamily="34" charset="0"/>
              </a:rPr>
              <a:t>Agenda</a:t>
            </a:r>
            <a:endParaRPr lang="en-US" dirty="0"/>
          </a:p>
        </p:txBody>
      </p:sp>
      <p:sp>
        <p:nvSpPr>
          <p:cNvPr id="7" name="Content Placeholder 6">
            <a:extLst>
              <a:ext uri="{FF2B5EF4-FFF2-40B4-BE49-F238E27FC236}">
                <a16:creationId xmlns:a16="http://schemas.microsoft.com/office/drawing/2014/main" id="{EF613131-409B-459E-9210-D72EA4C044DC}"/>
              </a:ext>
            </a:extLst>
          </p:cNvPr>
          <p:cNvSpPr>
            <a:spLocks noGrp="1"/>
          </p:cNvSpPr>
          <p:nvPr>
            <p:ph idx="1"/>
          </p:nvPr>
        </p:nvSpPr>
        <p:spPr>
          <a:xfrm>
            <a:off x="56147" y="1066800"/>
            <a:ext cx="9067800" cy="5334000"/>
          </a:xfrm>
        </p:spPr>
        <p:txBody>
          <a:bodyPr/>
          <a:lstStyle/>
          <a:p>
            <a:r>
              <a:rPr lang="en-US" dirty="0"/>
              <a:t>Intros</a:t>
            </a:r>
          </a:p>
          <a:p>
            <a:r>
              <a:rPr lang="en-US" dirty="0"/>
              <a:t>Energy Supply Systems</a:t>
            </a:r>
          </a:p>
          <a:p>
            <a:r>
              <a:rPr lang="en-US" dirty="0"/>
              <a:t>Distributed Solar PV systems</a:t>
            </a:r>
          </a:p>
          <a:p>
            <a:r>
              <a:rPr lang="en-US" dirty="0"/>
              <a:t>Renewable Energy Service Companies (RESCO’s)</a:t>
            </a:r>
          </a:p>
          <a:p>
            <a:r>
              <a:rPr lang="en-US" dirty="0"/>
              <a:t>Regulatory Ambiguities</a:t>
            </a:r>
          </a:p>
          <a:p>
            <a:r>
              <a:rPr lang="en-US" dirty="0"/>
              <a:t>Way Forward</a:t>
            </a:r>
          </a:p>
        </p:txBody>
      </p:sp>
    </p:spTree>
    <p:extLst>
      <p:ext uri="{BB962C8B-B14F-4D97-AF65-F5344CB8AC3E}">
        <p14:creationId xmlns:p14="http://schemas.microsoft.com/office/powerpoint/2010/main" val="151879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Sans" pitchFamily="2" charset="0"/>
                <a:cs typeface="Arial" pitchFamily="34" charset="0"/>
              </a:rPr>
              <a:t>Understanding Energy Supply Systems: </a:t>
            </a:r>
            <a:r>
              <a:rPr lang="en-US" dirty="0">
                <a:latin typeface="GillSans" pitchFamily="2" charset="0"/>
              </a:rPr>
              <a:t>Centralized model</a:t>
            </a:r>
            <a:br>
              <a:rPr lang="en-US" dirty="0"/>
            </a:br>
            <a:endParaRPr lang="en-US" dirty="0"/>
          </a:p>
        </p:txBody>
      </p:sp>
      <p:sp>
        <p:nvSpPr>
          <p:cNvPr id="3" name="Content Placeholder 2"/>
          <p:cNvSpPr>
            <a:spLocks noGrp="1"/>
          </p:cNvSpPr>
          <p:nvPr>
            <p:ph idx="1"/>
          </p:nvPr>
        </p:nvSpPr>
        <p:spPr>
          <a:xfrm>
            <a:off x="152400" y="1371600"/>
            <a:ext cx="4495800" cy="2743200"/>
          </a:xfrm>
        </p:spPr>
        <p:txBody>
          <a:bodyPr/>
          <a:lstStyle/>
          <a:p>
            <a:endParaRPr lang="en-US" dirty="0"/>
          </a:p>
          <a:p>
            <a:r>
              <a:rPr lang="en-US" dirty="0"/>
              <a:t>Linear power flow</a:t>
            </a:r>
          </a:p>
          <a:p>
            <a:r>
              <a:rPr lang="en-US" dirty="0"/>
              <a:t>Generation far away from customers</a:t>
            </a:r>
          </a:p>
          <a:p>
            <a:r>
              <a:rPr lang="en-US" dirty="0"/>
              <a:t>Few but large sized generators</a:t>
            </a:r>
          </a:p>
          <a:p>
            <a:r>
              <a:rPr lang="en-US" dirty="0"/>
              <a:t>Economies of scale</a:t>
            </a:r>
          </a:p>
          <a:p>
            <a:r>
              <a:rPr lang="en-US" dirty="0"/>
              <a:t>Cheap electricity for most of history</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4800600" y="1166888"/>
            <a:ext cx="3886200" cy="5045619"/>
          </a:xfrm>
          <a:prstGeom prst="rect">
            <a:avLst/>
          </a:prstGeom>
        </p:spPr>
      </p:pic>
    </p:spTree>
    <p:extLst>
      <p:ext uri="{BB962C8B-B14F-4D97-AF65-F5344CB8AC3E}">
        <p14:creationId xmlns:p14="http://schemas.microsoft.com/office/powerpoint/2010/main" val="373463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Sans" pitchFamily="2" charset="0"/>
                <a:cs typeface="Arial" pitchFamily="34" charset="0"/>
              </a:rPr>
              <a:t>Issues with the centralized model</a:t>
            </a:r>
            <a:endParaRPr lang="en-US" dirty="0"/>
          </a:p>
        </p:txBody>
      </p:sp>
      <p:sp>
        <p:nvSpPr>
          <p:cNvPr id="3" name="Content Placeholder 2"/>
          <p:cNvSpPr>
            <a:spLocks noGrp="1"/>
          </p:cNvSpPr>
          <p:nvPr>
            <p:ph idx="1"/>
          </p:nvPr>
        </p:nvSpPr>
        <p:spPr>
          <a:xfrm>
            <a:off x="320842" y="1524000"/>
            <a:ext cx="6156158" cy="3429000"/>
          </a:xfrm>
        </p:spPr>
        <p:txBody>
          <a:bodyPr/>
          <a:lstStyle/>
          <a:p>
            <a:r>
              <a:rPr lang="en-US" dirty="0"/>
              <a:t>High technical losses</a:t>
            </a:r>
          </a:p>
          <a:p>
            <a:r>
              <a:rPr lang="en-GB" dirty="0"/>
              <a:t>Management of new distributed loads</a:t>
            </a:r>
          </a:p>
          <a:p>
            <a:pPr lvl="1"/>
            <a:r>
              <a:rPr lang="en-GB" dirty="0"/>
              <a:t>Electric vehicles</a:t>
            </a:r>
          </a:p>
          <a:p>
            <a:pPr lvl="1"/>
            <a:r>
              <a:rPr lang="en-GB" dirty="0"/>
              <a:t>Induction heating replacing LPG</a:t>
            </a:r>
          </a:p>
          <a:p>
            <a:r>
              <a:rPr lang="en-GB" dirty="0"/>
              <a:t>Managing the transition to a smart grid – with actions both in front of and behind the meter</a:t>
            </a:r>
          </a:p>
          <a:p>
            <a:r>
              <a:rPr lang="en-US" dirty="0"/>
              <a:t>High investment in transmission and distribution</a:t>
            </a:r>
          </a:p>
          <a:p>
            <a:r>
              <a:rPr lang="en-US" dirty="0"/>
              <a:t>Voltage droops and surges at the grid edge</a:t>
            </a:r>
          </a:p>
          <a:p>
            <a:endParaRPr lang="en-US" dirty="0"/>
          </a:p>
        </p:txBody>
      </p:sp>
    </p:spTree>
    <p:extLst>
      <p:ext uri="{BB962C8B-B14F-4D97-AF65-F5344CB8AC3E}">
        <p14:creationId xmlns:p14="http://schemas.microsoft.com/office/powerpoint/2010/main" val="191228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Sans" pitchFamily="2" charset="0"/>
                <a:cs typeface="Arial" pitchFamily="34" charset="0"/>
              </a:rPr>
              <a:t>Distributed systems</a:t>
            </a:r>
            <a:endParaRPr lang="en-US" dirty="0"/>
          </a:p>
        </p:txBody>
      </p:sp>
      <p:sp>
        <p:nvSpPr>
          <p:cNvPr id="3" name="Content Placeholder 2"/>
          <p:cNvSpPr>
            <a:spLocks noGrp="1"/>
          </p:cNvSpPr>
          <p:nvPr>
            <p:ph idx="1"/>
          </p:nvPr>
        </p:nvSpPr>
        <p:spPr>
          <a:xfrm>
            <a:off x="228600" y="1371600"/>
            <a:ext cx="3429000" cy="3810000"/>
          </a:xfrm>
        </p:spPr>
        <p:txBody>
          <a:bodyPr/>
          <a:lstStyle/>
          <a:p>
            <a:r>
              <a:rPr lang="en-US" dirty="0"/>
              <a:t>Multiple power pathways</a:t>
            </a:r>
          </a:p>
          <a:p>
            <a:r>
              <a:rPr lang="en-US" dirty="0"/>
              <a:t>Generation close to the customer</a:t>
            </a:r>
          </a:p>
          <a:p>
            <a:r>
              <a:rPr lang="en-US" dirty="0"/>
              <a:t>Usually &lt; 1 MW</a:t>
            </a:r>
          </a:p>
          <a:p>
            <a:endParaRPr lang="en-US" dirty="0"/>
          </a:p>
        </p:txBody>
      </p:sp>
      <p:pic>
        <p:nvPicPr>
          <p:cNvPr id="4" name="Picture 3"/>
          <p:cNvPicPr>
            <a:picLocks noChangeAspect="1"/>
          </p:cNvPicPr>
          <p:nvPr/>
        </p:nvPicPr>
        <p:blipFill>
          <a:blip r:embed="rId2"/>
          <a:stretch>
            <a:fillRect/>
          </a:stretch>
        </p:blipFill>
        <p:spPr>
          <a:xfrm>
            <a:off x="3962400" y="1447800"/>
            <a:ext cx="4638675" cy="4267200"/>
          </a:xfrm>
          <a:prstGeom prst="rect">
            <a:avLst/>
          </a:prstGeom>
        </p:spPr>
      </p:pic>
    </p:spTree>
    <p:extLst>
      <p:ext uri="{BB962C8B-B14F-4D97-AF65-F5344CB8AC3E}">
        <p14:creationId xmlns:p14="http://schemas.microsoft.com/office/powerpoint/2010/main" val="32386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Sans" pitchFamily="2" charset="0"/>
                <a:cs typeface="Arial" pitchFamily="34" charset="0"/>
              </a:rPr>
              <a:t>Distributed solar PV systems</a:t>
            </a:r>
            <a:endParaRPr lang="en-US" dirty="0"/>
          </a:p>
        </p:txBody>
      </p:sp>
      <p:sp>
        <p:nvSpPr>
          <p:cNvPr id="3" name="Content Placeholder 2"/>
          <p:cNvSpPr>
            <a:spLocks noGrp="1"/>
          </p:cNvSpPr>
          <p:nvPr>
            <p:ph idx="1"/>
          </p:nvPr>
        </p:nvSpPr>
        <p:spPr>
          <a:xfrm>
            <a:off x="320842" y="1524000"/>
            <a:ext cx="5698958" cy="3962400"/>
          </a:xfrm>
        </p:spPr>
        <p:txBody>
          <a:bodyPr/>
          <a:lstStyle/>
          <a:p>
            <a:r>
              <a:rPr lang="en-US" dirty="0"/>
              <a:t>Demand driven</a:t>
            </a:r>
          </a:p>
          <a:p>
            <a:r>
              <a:rPr lang="en-US" dirty="0"/>
              <a:t>Modular</a:t>
            </a:r>
          </a:p>
          <a:p>
            <a:r>
              <a:rPr lang="en-US" dirty="0"/>
              <a:t>Reduction in solar prices </a:t>
            </a:r>
            <a:r>
              <a:rPr lang="en-US" dirty="0">
                <a:sym typeface="Wingdings" panose="05000000000000000000" pitchFamily="2" charset="2"/>
              </a:rPr>
              <a:t></a:t>
            </a:r>
            <a:r>
              <a:rPr lang="en-US" dirty="0"/>
              <a:t> can now offer prices cheaper than the grid</a:t>
            </a:r>
          </a:p>
          <a:p>
            <a:r>
              <a:rPr lang="en-US" dirty="0"/>
              <a:t>Speed of execution</a:t>
            </a:r>
          </a:p>
          <a:p>
            <a:r>
              <a:rPr lang="en-US" dirty="0"/>
              <a:t>With or without storage</a:t>
            </a:r>
          </a:p>
          <a:p>
            <a:endParaRPr lang="en-US" dirty="0"/>
          </a:p>
        </p:txBody>
      </p:sp>
      <p:pic>
        <p:nvPicPr>
          <p:cNvPr id="5" name="Picture Placeholder 10">
            <a:extLst>
              <a:ext uri="{FF2B5EF4-FFF2-40B4-BE49-F238E27FC236}">
                <a16:creationId xmlns:a16="http://schemas.microsoft.com/office/drawing/2014/main" id="{030F9A13-96B8-4837-8A9F-4262B8FCB430}"/>
              </a:ext>
            </a:extLst>
          </p:cNvPr>
          <p:cNvPicPr>
            <a:picLocks noChangeAspect="1"/>
          </p:cNvPicPr>
          <p:nvPr/>
        </p:nvPicPr>
        <p:blipFill>
          <a:blip r:embed="rId2"/>
          <a:srcRect l="25807" r="25807"/>
          <a:stretch>
            <a:fillRect/>
          </a:stretch>
        </p:blipFill>
        <p:spPr>
          <a:xfrm>
            <a:off x="5638800" y="1143000"/>
            <a:ext cx="3227388" cy="5002624"/>
          </a:xfrm>
          <a:prstGeom prst="rect">
            <a:avLst/>
          </a:prstGeom>
        </p:spPr>
      </p:pic>
    </p:spTree>
    <p:extLst>
      <p:ext uri="{BB962C8B-B14F-4D97-AF65-F5344CB8AC3E}">
        <p14:creationId xmlns:p14="http://schemas.microsoft.com/office/powerpoint/2010/main" val="62439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Sans" pitchFamily="2" charset="0"/>
                <a:cs typeface="Arial" pitchFamily="34" charset="0"/>
              </a:rPr>
              <a:t>Distributed solar generation: solar rooftops</a:t>
            </a:r>
            <a:endParaRPr lang="en-US" dirty="0"/>
          </a:p>
        </p:txBody>
      </p:sp>
      <p:sp>
        <p:nvSpPr>
          <p:cNvPr id="4" name="Content Placeholder 3"/>
          <p:cNvSpPr>
            <a:spLocks noGrp="1"/>
          </p:cNvSpPr>
          <p:nvPr>
            <p:ph idx="1"/>
          </p:nvPr>
        </p:nvSpPr>
        <p:spPr>
          <a:xfrm>
            <a:off x="76200" y="838200"/>
            <a:ext cx="8839200" cy="5257800"/>
          </a:xfrm>
        </p:spPr>
        <p:txBody>
          <a:bodyPr/>
          <a:lstStyle/>
          <a:p>
            <a:endParaRPr lang="en-US" dirty="0"/>
          </a:p>
        </p:txBody>
      </p:sp>
      <p:pic>
        <p:nvPicPr>
          <p:cNvPr id="62" name="Picture 61"/>
          <p:cNvPicPr>
            <a:picLocks noChangeAspect="1"/>
          </p:cNvPicPr>
          <p:nvPr/>
        </p:nvPicPr>
        <p:blipFill>
          <a:blip r:embed="rId2"/>
          <a:stretch>
            <a:fillRect/>
          </a:stretch>
        </p:blipFill>
        <p:spPr>
          <a:xfrm>
            <a:off x="228600" y="1524000"/>
            <a:ext cx="8686800" cy="3857625"/>
          </a:xfrm>
          <a:prstGeom prst="rect">
            <a:avLst/>
          </a:prstGeom>
        </p:spPr>
      </p:pic>
    </p:spTree>
    <p:extLst>
      <p:ext uri="{BB962C8B-B14F-4D97-AF65-F5344CB8AC3E}">
        <p14:creationId xmlns:p14="http://schemas.microsoft.com/office/powerpoint/2010/main" val="119666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Sans" pitchFamily="2" charset="0"/>
                <a:cs typeface="Arial" pitchFamily="34" charset="0"/>
              </a:rPr>
              <a:t>Digitization of distributed solar</a:t>
            </a:r>
            <a:endParaRPr lang="en-US" dirty="0"/>
          </a:p>
        </p:txBody>
      </p:sp>
      <p:sp>
        <p:nvSpPr>
          <p:cNvPr id="3" name="Content Placeholder 2"/>
          <p:cNvSpPr>
            <a:spLocks noGrp="1"/>
          </p:cNvSpPr>
          <p:nvPr>
            <p:ph idx="1"/>
          </p:nvPr>
        </p:nvSpPr>
        <p:spPr>
          <a:xfrm>
            <a:off x="228600" y="1295400"/>
            <a:ext cx="6324600" cy="5105400"/>
          </a:xfrm>
        </p:spPr>
        <p:txBody>
          <a:bodyPr/>
          <a:lstStyle/>
          <a:p>
            <a:pPr marL="285750" indent="-285750">
              <a:buFont typeface="Arial" panose="020B0604020202020204" pitchFamily="34" charset="0"/>
              <a:buChar char="•"/>
            </a:pPr>
            <a:r>
              <a:rPr lang="en-GB" dirty="0"/>
              <a:t>Improve the efficiency of the system and reduce costs using:</a:t>
            </a:r>
          </a:p>
          <a:p>
            <a:pPr marL="742950" lvl="1" indent="-285750">
              <a:buFont typeface="Arial" panose="020B0604020202020204" pitchFamily="34" charset="0"/>
              <a:buChar char="•"/>
            </a:pPr>
            <a:r>
              <a:rPr lang="en-GB" dirty="0"/>
              <a:t>Direct electricity trading, in real time, between local generators / users / prosumers in a local market</a:t>
            </a:r>
          </a:p>
          <a:p>
            <a:pPr marL="1084262" lvl="2" indent="-285750">
              <a:buFont typeface="Arial" panose="020B0604020202020204" pitchFamily="34" charset="0"/>
              <a:buChar char="•"/>
            </a:pPr>
            <a:r>
              <a:rPr lang="en-GB" sz="1400" dirty="0"/>
              <a:t>Current</a:t>
            </a:r>
            <a:r>
              <a:rPr lang="en-GB" dirty="0"/>
              <a:t> </a:t>
            </a:r>
            <a:r>
              <a:rPr lang="en-GB" dirty="0" err="1"/>
              <a:t>Gham</a:t>
            </a:r>
            <a:r>
              <a:rPr lang="en-GB" dirty="0"/>
              <a:t> Power research shows that P2P trading reduces peak power flows by 50%</a:t>
            </a:r>
          </a:p>
          <a:p>
            <a:pPr marL="1084262" lvl="2" indent="-285750">
              <a:buFont typeface="Arial" panose="020B0604020202020204" pitchFamily="34" charset="0"/>
              <a:buChar char="•"/>
            </a:pPr>
            <a:r>
              <a:rPr lang="en-GB" dirty="0"/>
              <a:t>Cost to the consumer reduces by 8.5%</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Manage local storage</a:t>
            </a:r>
          </a:p>
          <a:p>
            <a:pPr marL="1200150" lvl="2" indent="-285750">
              <a:buFont typeface="Arial" panose="020B0604020202020204" pitchFamily="34" charset="0"/>
              <a:buChar char="•"/>
            </a:pPr>
            <a:r>
              <a:rPr lang="en-GB" dirty="0"/>
              <a:t>Balance local renewables </a:t>
            </a:r>
          </a:p>
          <a:p>
            <a:pPr marL="1200150" lvl="2" indent="-285750">
              <a:buFont typeface="Arial" panose="020B0604020202020204" pitchFamily="34" charset="0"/>
              <a:buChar char="•"/>
            </a:pPr>
            <a:r>
              <a:rPr lang="en-GB" dirty="0"/>
              <a:t>Provide network services (flexibility, response , </a:t>
            </a:r>
            <a:r>
              <a:rPr lang="en-GB" dirty="0" err="1"/>
              <a:t>VAr</a:t>
            </a:r>
            <a:r>
              <a:rPr lang="en-GB" dirty="0"/>
              <a:t> )</a:t>
            </a:r>
          </a:p>
          <a:p>
            <a:pPr marL="1200150" lvl="2" indent="-285750">
              <a:buFont typeface="Arial" panose="020B0604020202020204" pitchFamily="34" charset="0"/>
              <a:buChar char="•"/>
            </a:pPr>
            <a:endParaRPr lang="en-GB" dirty="0"/>
          </a:p>
          <a:p>
            <a:pPr marL="858838" lvl="1" indent="-285750">
              <a:buFont typeface="Arial" panose="020B0604020202020204" pitchFamily="34" charset="0"/>
              <a:buChar char="•"/>
            </a:pPr>
            <a:r>
              <a:rPr lang="en-GB" dirty="0"/>
              <a:t>Virtual Power plants (VPP’s)</a:t>
            </a:r>
          </a:p>
          <a:p>
            <a:pPr marL="798512" lvl="2" indent="0">
              <a:buNone/>
            </a:pPr>
            <a:endParaRPr lang="en-GB" dirty="0"/>
          </a:p>
          <a:p>
            <a:pPr lvl="1"/>
            <a:endParaRPr lang="en-US" dirty="0"/>
          </a:p>
        </p:txBody>
      </p:sp>
    </p:spTree>
    <p:extLst>
      <p:ext uri="{BB962C8B-B14F-4D97-AF65-F5344CB8AC3E}">
        <p14:creationId xmlns:p14="http://schemas.microsoft.com/office/powerpoint/2010/main" val="103894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Sans" pitchFamily="2" charset="0"/>
                <a:cs typeface="Arial" pitchFamily="34" charset="0"/>
              </a:rPr>
              <a:t>RESCO’s</a:t>
            </a:r>
            <a:endParaRPr lang="en-US" dirty="0"/>
          </a:p>
        </p:txBody>
      </p:sp>
      <p:sp>
        <p:nvSpPr>
          <p:cNvPr id="3" name="Content Placeholder 2"/>
          <p:cNvSpPr>
            <a:spLocks noGrp="1"/>
          </p:cNvSpPr>
          <p:nvPr>
            <p:ph idx="1"/>
          </p:nvPr>
        </p:nvSpPr>
        <p:spPr>
          <a:xfrm>
            <a:off x="320842" y="1447800"/>
            <a:ext cx="6994358" cy="4572000"/>
          </a:xfrm>
        </p:spPr>
        <p:txBody>
          <a:bodyPr/>
          <a:lstStyle/>
          <a:p>
            <a:r>
              <a:rPr lang="en-US" dirty="0"/>
              <a:t>Different than just a EPC (Engineering Procurement Commissioning) provider</a:t>
            </a:r>
          </a:p>
          <a:p>
            <a:r>
              <a:rPr lang="en-US" dirty="0"/>
              <a:t>An entity that develops a project</a:t>
            </a:r>
          </a:p>
          <a:p>
            <a:r>
              <a:rPr lang="en-US" dirty="0"/>
              <a:t>Finances the project</a:t>
            </a:r>
          </a:p>
          <a:p>
            <a:r>
              <a:rPr lang="en-US" dirty="0"/>
              <a:t>Collects a fee for the energy produced</a:t>
            </a:r>
          </a:p>
          <a:p>
            <a:r>
              <a:rPr lang="en-US" dirty="0"/>
              <a:t>Provides long term Operation &amp; Maintenance (O&amp;M) support</a:t>
            </a:r>
          </a:p>
          <a:p>
            <a:r>
              <a:rPr lang="en-US" dirty="0"/>
              <a:t>Owns multiple aggregated assets</a:t>
            </a:r>
          </a:p>
          <a:p>
            <a:r>
              <a:rPr lang="en-US" dirty="0"/>
              <a:t>Entities that can create ancillary services for effective grid management </a:t>
            </a:r>
          </a:p>
          <a:p>
            <a:endParaRPr lang="en-US" dirty="0"/>
          </a:p>
          <a:p>
            <a:endParaRPr lang="en-US" dirty="0"/>
          </a:p>
        </p:txBody>
      </p:sp>
    </p:spTree>
    <p:extLst>
      <p:ext uri="{BB962C8B-B14F-4D97-AF65-F5344CB8AC3E}">
        <p14:creationId xmlns:p14="http://schemas.microsoft.com/office/powerpoint/2010/main" val="39893887"/>
      </p:ext>
    </p:extLst>
  </p:cSld>
  <p:clrMapOvr>
    <a:masterClrMapping/>
  </p:clrMapOvr>
</p:sld>
</file>

<file path=ppt/theme/theme1.xml><?xml version="1.0" encoding="utf-8"?>
<a:theme xmlns:a="http://schemas.openxmlformats.org/drawingml/2006/main" name="1_JIEDDOOFFSITE">
  <a:themeElements>
    <a:clrScheme name="Custom 1">
      <a:dk1>
        <a:srgbClr val="000000"/>
      </a:dk1>
      <a:lt1>
        <a:srgbClr val="FFFFFF"/>
      </a:lt1>
      <a:dk2>
        <a:srgbClr val="000000"/>
      </a:dk2>
      <a:lt2>
        <a:srgbClr val="808080"/>
      </a:lt2>
      <a:accent1>
        <a:srgbClr val="002A6C"/>
      </a:accent1>
      <a:accent2>
        <a:srgbClr val="C2113A"/>
      </a:accent2>
      <a:accent3>
        <a:srgbClr val="9DBFE5"/>
      </a:accent3>
      <a:accent4>
        <a:srgbClr val="000000"/>
      </a:accent4>
      <a:accent5>
        <a:srgbClr val="666666"/>
      </a:accent5>
      <a:accent6>
        <a:srgbClr val="DDDDDD"/>
      </a:accent6>
      <a:hlink>
        <a:srgbClr val="9DBFE5"/>
      </a:hlink>
      <a:folHlink>
        <a:srgbClr val="B2B2B2"/>
      </a:folHlink>
    </a:clrScheme>
    <a:fontScheme name="UNCLASSIFIED_ATT REL TO _Template">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CLASSIFIED_ATT REL TO 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CLASSIFIED_ATT REL TO 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CLASSIFIED_ATT REL TO 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CLASSIFIED_ATT REL TO 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CLASSIFIED_ATT REL TO 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CLASSIFIED_ATT REL TO 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CLASSIFIED_ATT REL TO 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JIEDDOOFFSITE">
  <a:themeElements>
    <a:clrScheme name="Custom 1">
      <a:dk1>
        <a:srgbClr val="000000"/>
      </a:dk1>
      <a:lt1>
        <a:srgbClr val="FFFFFF"/>
      </a:lt1>
      <a:dk2>
        <a:srgbClr val="000000"/>
      </a:dk2>
      <a:lt2>
        <a:srgbClr val="808080"/>
      </a:lt2>
      <a:accent1>
        <a:srgbClr val="002A6C"/>
      </a:accent1>
      <a:accent2>
        <a:srgbClr val="C2113A"/>
      </a:accent2>
      <a:accent3>
        <a:srgbClr val="9DBFE5"/>
      </a:accent3>
      <a:accent4>
        <a:srgbClr val="000000"/>
      </a:accent4>
      <a:accent5>
        <a:srgbClr val="666666"/>
      </a:accent5>
      <a:accent6>
        <a:srgbClr val="DDDDDD"/>
      </a:accent6>
      <a:hlink>
        <a:srgbClr val="9DBFE5"/>
      </a:hlink>
      <a:folHlink>
        <a:srgbClr val="B2B2B2"/>
      </a:folHlink>
    </a:clrScheme>
    <a:fontScheme name="UNCLASSIFIED_ATT REL TO _Template">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CLASSIFIED_ATT REL TO 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CLASSIFIED_ATT REL TO 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CLASSIFIED_ATT REL TO 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CLASSIFIED_ATT REL TO 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CLASSIFIED_ATT REL TO 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CLASSIFIED_ATT REL TO 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CLASSIFIED_ATT REL TO 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d4c12627-2fc5-4487-aa5f-e142066856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F0692854057243A78F3D728AACED6F" ma:contentTypeVersion="1" ma:contentTypeDescription="Create a new document." ma:contentTypeScope="" ma:versionID="c71107f6a11c522fc86f578ff06afb91">
  <xsd:schema xmlns:xsd="http://www.w3.org/2001/XMLSchema" xmlns:xs="http://www.w3.org/2001/XMLSchema" xmlns:p="http://schemas.microsoft.com/office/2006/metadata/properties" xmlns:ns2="d4c12627-2fc5-4487-aa5f-e142066856b4" targetNamespace="http://schemas.microsoft.com/office/2006/metadata/properties" ma:root="true" ma:fieldsID="e6ced0d00a81bc011808e549b217ca7d" ns2:_="">
    <xsd:import namespace="d4c12627-2fc5-4487-aa5f-e142066856b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12627-2fc5-4487-aa5f-e142066856b4" elementFormDefault="qualified">
    <xsd:import namespace="http://schemas.microsoft.com/office/2006/documentManagement/types"/>
    <xsd:import namespace="http://schemas.microsoft.com/office/infopath/2007/PartnerControls"/>
    <xsd:element name="Description0" ma:index="1"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Documen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DCDFEE-733F-4C08-BECC-768FDA12FC90}">
  <ds:schemaRefs>
    <ds:schemaRef ds:uri="http://schemas.microsoft.com/office/2006/documentManagement/types"/>
    <ds:schemaRef ds:uri="http://schemas.microsoft.com/office/infopath/2007/PartnerControls"/>
    <ds:schemaRef ds:uri="d4c12627-2fc5-4487-aa5f-e142066856b4"/>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B172A8B-1EA0-48E1-B4A9-8F860D4BA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12627-2fc5-4487-aa5f-e142066856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CF054-EB03-4CFF-B811-1EE4DBA239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33881</TotalTime>
  <Words>567</Words>
  <Application>Microsoft Office PowerPoint</Application>
  <PresentationFormat>On-screen Show (4:3)</PresentationFormat>
  <Paragraphs>80</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Rounded MT Bold</vt:lpstr>
      <vt:lpstr>Calibri</vt:lpstr>
      <vt:lpstr>GillSans</vt:lpstr>
      <vt:lpstr>Wingdings</vt:lpstr>
      <vt:lpstr>1_JIEDDOOFFSITE</vt:lpstr>
      <vt:lpstr>2_JIEDDOOFFSITE</vt:lpstr>
      <vt:lpstr>PowerPoint Presentation</vt:lpstr>
      <vt:lpstr>Agenda</vt:lpstr>
      <vt:lpstr>Understanding Energy Supply Systems: Centralized model </vt:lpstr>
      <vt:lpstr>Issues with the centralized model</vt:lpstr>
      <vt:lpstr>Distributed systems</vt:lpstr>
      <vt:lpstr>Distributed solar PV systems</vt:lpstr>
      <vt:lpstr>Distributed solar generation: solar rooftops</vt:lpstr>
      <vt:lpstr>Digitization of distributed solar</vt:lpstr>
      <vt:lpstr>RESCO’s</vt:lpstr>
      <vt:lpstr>Regulatory uncertainties</vt:lpstr>
      <vt:lpstr>Thank You!</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Estimation Review Training and Support   JIEDDO Acquisition Oversight Division Project Kickoff    May 26, 2009</dc:title>
  <dc:creator>Sachdev, Sean  CTR USA OSD JIEDDO DDRCD</dc:creator>
  <cp:lastModifiedBy>dell</cp:lastModifiedBy>
  <cp:revision>1446</cp:revision>
  <cp:lastPrinted>2013-12-31T18:00:19Z</cp:lastPrinted>
  <dcterms:created xsi:type="dcterms:W3CDTF">2010-02-02T20:12:08Z</dcterms:created>
  <dcterms:modified xsi:type="dcterms:W3CDTF">2020-03-12T15:37:26Z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0x0101008FF0692854057243A78F3D728AACED6F</vt:lpwstr>
  </property>
</Properties>
</file>